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196691-0F7B-D049-9ACE-E5AA05377F25}" v="11" dt="2025-05-08T17:35:58.6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1"/>
    <p:restoredTop sz="59141"/>
  </p:normalViewPr>
  <p:slideViewPr>
    <p:cSldViewPr snapToGrid="0">
      <p:cViewPr varScale="1">
        <p:scale>
          <a:sx n="71" d="100"/>
          <a:sy n="71" d="100"/>
        </p:scale>
        <p:origin x="11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las, Melanie" userId="bbf4e320-eb16-4012-b4d2-4564046f7615" providerId="ADAL" clId="{5F196691-0F7B-D049-9ACE-E5AA05377F25}"/>
    <pc:docChg chg="undo custSel addSld modSld">
      <pc:chgData name="Salas, Melanie" userId="bbf4e320-eb16-4012-b4d2-4564046f7615" providerId="ADAL" clId="{5F196691-0F7B-D049-9ACE-E5AA05377F25}" dt="2025-05-08T17:36:10.202" v="245"/>
      <pc:docMkLst>
        <pc:docMk/>
      </pc:docMkLst>
      <pc:sldChg chg="addSp delSp modSp mod setBg modNotesTx">
        <pc:chgData name="Salas, Melanie" userId="bbf4e320-eb16-4012-b4d2-4564046f7615" providerId="ADAL" clId="{5F196691-0F7B-D049-9ACE-E5AA05377F25}" dt="2025-05-08T05:08:37.877" v="91" actId="20577"/>
        <pc:sldMkLst>
          <pc:docMk/>
          <pc:sldMk cId="976007145" sldId="257"/>
        </pc:sldMkLst>
        <pc:spChg chg="mod">
          <ac:chgData name="Salas, Melanie" userId="bbf4e320-eb16-4012-b4d2-4564046f7615" providerId="ADAL" clId="{5F196691-0F7B-D049-9ACE-E5AA05377F25}" dt="2025-05-08T04:51:13.014" v="23" actId="26606"/>
          <ac:spMkLst>
            <pc:docMk/>
            <pc:sldMk cId="976007145" sldId="257"/>
            <ac:spMk id="2" creationId="{AE5E7DBE-81B4-B7EB-B7F8-8562BA812787}"/>
          </ac:spMkLst>
        </pc:spChg>
        <pc:spChg chg="mod ord">
          <ac:chgData name="Salas, Melanie" userId="bbf4e320-eb16-4012-b4d2-4564046f7615" providerId="ADAL" clId="{5F196691-0F7B-D049-9ACE-E5AA05377F25}" dt="2025-05-08T04:51:13.014" v="23" actId="26606"/>
          <ac:spMkLst>
            <pc:docMk/>
            <pc:sldMk cId="976007145" sldId="257"/>
            <ac:spMk id="3" creationId="{7776F983-806C-FE6B-7E58-A8CE0EB8330A}"/>
          </ac:spMkLst>
        </pc:spChg>
        <pc:spChg chg="add del">
          <ac:chgData name="Salas, Melanie" userId="bbf4e320-eb16-4012-b4d2-4564046f7615" providerId="ADAL" clId="{5F196691-0F7B-D049-9ACE-E5AA05377F25}" dt="2025-05-08T04:51:13.014" v="23" actId="26606"/>
          <ac:spMkLst>
            <pc:docMk/>
            <pc:sldMk cId="976007145" sldId="257"/>
            <ac:spMk id="8" creationId="{DBDA151C-5770-45E4-AAFF-59E7F403866D}"/>
          </ac:spMkLst>
        </pc:spChg>
        <pc:spChg chg="add del">
          <ac:chgData name="Salas, Melanie" userId="bbf4e320-eb16-4012-b4d2-4564046f7615" providerId="ADAL" clId="{5F196691-0F7B-D049-9ACE-E5AA05377F25}" dt="2025-05-08T04:51:10.479" v="20" actId="26606"/>
          <ac:spMkLst>
            <pc:docMk/>
            <pc:sldMk cId="976007145" sldId="257"/>
            <ac:spMk id="15" creationId="{744CAA32-F237-419C-A2DD-43C28D920D3C}"/>
          </ac:spMkLst>
        </pc:spChg>
        <pc:spChg chg="add del">
          <ac:chgData name="Salas, Melanie" userId="bbf4e320-eb16-4012-b4d2-4564046f7615" providerId="ADAL" clId="{5F196691-0F7B-D049-9ACE-E5AA05377F25}" dt="2025-05-08T04:51:13.011" v="22" actId="26606"/>
          <ac:spMkLst>
            <pc:docMk/>
            <pc:sldMk cId="976007145" sldId="257"/>
            <ac:spMk id="19" creationId="{744CAA32-F237-419C-A2DD-43C28D920D3C}"/>
          </ac:spMkLst>
        </pc:spChg>
        <pc:spChg chg="add">
          <ac:chgData name="Salas, Melanie" userId="bbf4e320-eb16-4012-b4d2-4564046f7615" providerId="ADAL" clId="{5F196691-0F7B-D049-9ACE-E5AA05377F25}" dt="2025-05-08T04:51:13.014" v="23" actId="26606"/>
          <ac:spMkLst>
            <pc:docMk/>
            <pc:sldMk cId="976007145" sldId="257"/>
            <ac:spMk id="22" creationId="{744CAA32-F237-419C-A2DD-43C28D920D3C}"/>
          </ac:spMkLst>
        </pc:spChg>
        <pc:picChg chg="add del mod">
          <ac:chgData name="Salas, Melanie" userId="bbf4e320-eb16-4012-b4d2-4564046f7615" providerId="ADAL" clId="{5F196691-0F7B-D049-9ACE-E5AA05377F25}" dt="2025-05-08T04:53:44.358" v="31" actId="478"/>
          <ac:picMkLst>
            <pc:docMk/>
            <pc:sldMk cId="976007145" sldId="257"/>
            <ac:picMk id="4" creationId="{B16302B7-FD81-6B16-EBDB-4B5F0BE4CB20}"/>
          </ac:picMkLst>
        </pc:picChg>
        <pc:picChg chg="add mod">
          <ac:chgData name="Salas, Melanie" userId="bbf4e320-eb16-4012-b4d2-4564046f7615" providerId="ADAL" clId="{5F196691-0F7B-D049-9ACE-E5AA05377F25}" dt="2025-05-08T04:54:06.040" v="37" actId="1076"/>
          <ac:picMkLst>
            <pc:docMk/>
            <pc:sldMk cId="976007145" sldId="257"/>
            <ac:picMk id="5" creationId="{027BB783-D7E2-14EC-C552-4ACDBE17719E}"/>
          </ac:picMkLst>
        </pc:picChg>
        <pc:cxnChg chg="add del">
          <ac:chgData name="Salas, Melanie" userId="bbf4e320-eb16-4012-b4d2-4564046f7615" providerId="ADAL" clId="{5F196691-0F7B-D049-9ACE-E5AA05377F25}" dt="2025-05-08T04:51:13.014" v="23" actId="26606"/>
          <ac:cxnSpMkLst>
            <pc:docMk/>
            <pc:sldMk cId="976007145" sldId="257"/>
            <ac:cxnSpMk id="10" creationId="{10694E1F-471C-4340-BE4B-28F2BF7D7A91}"/>
          </ac:cxnSpMkLst>
        </pc:cxnChg>
        <pc:cxnChg chg="add del">
          <ac:chgData name="Salas, Melanie" userId="bbf4e320-eb16-4012-b4d2-4564046f7615" providerId="ADAL" clId="{5F196691-0F7B-D049-9ACE-E5AA05377F25}" dt="2025-05-08T04:51:10.479" v="20" actId="26606"/>
          <ac:cxnSpMkLst>
            <pc:docMk/>
            <pc:sldMk cId="976007145" sldId="257"/>
            <ac:cxnSpMk id="17" creationId="{753FE100-D0AB-4AE2-824B-60CFA31EC6A2}"/>
          </ac:cxnSpMkLst>
        </pc:cxnChg>
        <pc:cxnChg chg="add del">
          <ac:chgData name="Salas, Melanie" userId="bbf4e320-eb16-4012-b4d2-4564046f7615" providerId="ADAL" clId="{5F196691-0F7B-D049-9ACE-E5AA05377F25}" dt="2025-05-08T04:51:13.011" v="22" actId="26606"/>
          <ac:cxnSpMkLst>
            <pc:docMk/>
            <pc:sldMk cId="976007145" sldId="257"/>
            <ac:cxnSpMk id="20" creationId="{753FE100-D0AB-4AE2-824B-60CFA31EC6A2}"/>
          </ac:cxnSpMkLst>
        </pc:cxnChg>
        <pc:cxnChg chg="add">
          <ac:chgData name="Salas, Melanie" userId="bbf4e320-eb16-4012-b4d2-4564046f7615" providerId="ADAL" clId="{5F196691-0F7B-D049-9ACE-E5AA05377F25}" dt="2025-05-08T04:51:13.014" v="23" actId="26606"/>
          <ac:cxnSpMkLst>
            <pc:docMk/>
            <pc:sldMk cId="976007145" sldId="257"/>
            <ac:cxnSpMk id="23" creationId="{753FE100-D0AB-4AE2-824B-60CFA31EC6A2}"/>
          </ac:cxnSpMkLst>
        </pc:cxnChg>
      </pc:sldChg>
      <pc:sldChg chg="modSp new mod modAnim">
        <pc:chgData name="Salas, Melanie" userId="bbf4e320-eb16-4012-b4d2-4564046f7615" providerId="ADAL" clId="{5F196691-0F7B-D049-9ACE-E5AA05377F25}" dt="2025-05-08T05:00:22.462" v="53"/>
        <pc:sldMkLst>
          <pc:docMk/>
          <pc:sldMk cId="1900346601" sldId="258"/>
        </pc:sldMkLst>
        <pc:spChg chg="mod">
          <ac:chgData name="Salas, Melanie" userId="bbf4e320-eb16-4012-b4d2-4564046f7615" providerId="ADAL" clId="{5F196691-0F7B-D049-9ACE-E5AA05377F25}" dt="2025-05-08T04:59:52.191" v="46" actId="20577"/>
          <ac:spMkLst>
            <pc:docMk/>
            <pc:sldMk cId="1900346601" sldId="258"/>
            <ac:spMk id="2" creationId="{4F716F9C-7A63-3C49-79CB-2765EBB93292}"/>
          </ac:spMkLst>
        </pc:spChg>
        <pc:spChg chg="mod">
          <ac:chgData name="Salas, Melanie" userId="bbf4e320-eb16-4012-b4d2-4564046f7615" providerId="ADAL" clId="{5F196691-0F7B-D049-9ACE-E5AA05377F25}" dt="2025-05-08T05:00:06.896" v="50" actId="12"/>
          <ac:spMkLst>
            <pc:docMk/>
            <pc:sldMk cId="1900346601" sldId="258"/>
            <ac:spMk id="3" creationId="{938F3274-D924-E9D6-DBD2-E9463795CD6F}"/>
          </ac:spMkLst>
        </pc:spChg>
      </pc:sldChg>
      <pc:sldChg chg="addSp delSp modSp new mod">
        <pc:chgData name="Salas, Melanie" userId="bbf4e320-eb16-4012-b4d2-4564046f7615" providerId="ADAL" clId="{5F196691-0F7B-D049-9ACE-E5AA05377F25}" dt="2025-05-08T15:02:36.921" v="128" actId="26606"/>
        <pc:sldMkLst>
          <pc:docMk/>
          <pc:sldMk cId="2619436294" sldId="259"/>
        </pc:sldMkLst>
        <pc:spChg chg="mod">
          <ac:chgData name="Salas, Melanie" userId="bbf4e320-eb16-4012-b4d2-4564046f7615" providerId="ADAL" clId="{5F196691-0F7B-D049-9ACE-E5AA05377F25}" dt="2025-05-08T15:02:10.531" v="124" actId="20577"/>
          <ac:spMkLst>
            <pc:docMk/>
            <pc:sldMk cId="2619436294" sldId="259"/>
            <ac:spMk id="2" creationId="{DC808F63-447D-A3A4-B83D-7C233FD05DC6}"/>
          </ac:spMkLst>
        </pc:spChg>
        <pc:spChg chg="del mod">
          <ac:chgData name="Salas, Melanie" userId="bbf4e320-eb16-4012-b4d2-4564046f7615" providerId="ADAL" clId="{5F196691-0F7B-D049-9ACE-E5AA05377F25}" dt="2025-05-08T15:02:36.921" v="128" actId="26606"/>
          <ac:spMkLst>
            <pc:docMk/>
            <pc:sldMk cId="2619436294" sldId="259"/>
            <ac:spMk id="3" creationId="{E450F615-0B22-5244-EC46-E1DE6CC26EC1}"/>
          </ac:spMkLst>
        </pc:spChg>
        <pc:graphicFrameChg chg="add">
          <ac:chgData name="Salas, Melanie" userId="bbf4e320-eb16-4012-b4d2-4564046f7615" providerId="ADAL" clId="{5F196691-0F7B-D049-9ACE-E5AA05377F25}" dt="2025-05-08T15:02:36.921" v="128" actId="26606"/>
          <ac:graphicFrameMkLst>
            <pc:docMk/>
            <pc:sldMk cId="2619436294" sldId="259"/>
            <ac:graphicFrameMk id="5" creationId="{5E3BE18A-686C-42A5-8E34-487C9951E94E}"/>
          </ac:graphicFrameMkLst>
        </pc:graphicFrameChg>
      </pc:sldChg>
      <pc:sldChg chg="addSp modSp new mod setBg">
        <pc:chgData name="Salas, Melanie" userId="bbf4e320-eb16-4012-b4d2-4564046f7615" providerId="ADAL" clId="{5F196691-0F7B-D049-9ACE-E5AA05377F25}" dt="2025-05-08T05:02:26.777" v="81" actId="20577"/>
        <pc:sldMkLst>
          <pc:docMk/>
          <pc:sldMk cId="1750170297" sldId="260"/>
        </pc:sldMkLst>
        <pc:spChg chg="mod">
          <ac:chgData name="Salas, Melanie" userId="bbf4e320-eb16-4012-b4d2-4564046f7615" providerId="ADAL" clId="{5F196691-0F7B-D049-9ACE-E5AA05377F25}" dt="2025-05-08T05:01:44.626" v="67" actId="26606"/>
          <ac:spMkLst>
            <pc:docMk/>
            <pc:sldMk cId="1750170297" sldId="260"/>
            <ac:spMk id="2" creationId="{75FFE823-FB3E-ED00-5633-A6741AF85C46}"/>
          </ac:spMkLst>
        </pc:spChg>
        <pc:spChg chg="mod">
          <ac:chgData name="Salas, Melanie" userId="bbf4e320-eb16-4012-b4d2-4564046f7615" providerId="ADAL" clId="{5F196691-0F7B-D049-9ACE-E5AA05377F25}" dt="2025-05-08T05:02:26.777" v="81" actId="20577"/>
          <ac:spMkLst>
            <pc:docMk/>
            <pc:sldMk cId="1750170297" sldId="260"/>
            <ac:spMk id="3" creationId="{CA7FCFD7-66A2-2051-AAF2-21A8C7DB4B73}"/>
          </ac:spMkLst>
        </pc:spChg>
        <pc:spChg chg="add">
          <ac:chgData name="Salas, Melanie" userId="bbf4e320-eb16-4012-b4d2-4564046f7615" providerId="ADAL" clId="{5F196691-0F7B-D049-9ACE-E5AA05377F25}" dt="2025-05-08T05:01:44.626" v="67" actId="26606"/>
          <ac:spMkLst>
            <pc:docMk/>
            <pc:sldMk cId="1750170297" sldId="260"/>
            <ac:spMk id="8" creationId="{DBDA151C-5770-45E4-AAFF-59E7F403866D}"/>
          </ac:spMkLst>
        </pc:spChg>
        <pc:cxnChg chg="add">
          <ac:chgData name="Salas, Melanie" userId="bbf4e320-eb16-4012-b4d2-4564046f7615" providerId="ADAL" clId="{5F196691-0F7B-D049-9ACE-E5AA05377F25}" dt="2025-05-08T05:01:44.626" v="67" actId="26606"/>
          <ac:cxnSpMkLst>
            <pc:docMk/>
            <pc:sldMk cId="1750170297" sldId="260"/>
            <ac:cxnSpMk id="10" creationId="{E62D3963-2153-4637-96E6-E31BD2CE5D0D}"/>
          </ac:cxnSpMkLst>
        </pc:cxnChg>
      </pc:sldChg>
      <pc:sldChg chg="addSp delSp modSp new mod setBg modNotesTx">
        <pc:chgData name="Salas, Melanie" userId="bbf4e320-eb16-4012-b4d2-4564046f7615" providerId="ADAL" clId="{5F196691-0F7B-D049-9ACE-E5AA05377F25}" dt="2025-05-08T16:50:14.355" v="226"/>
        <pc:sldMkLst>
          <pc:docMk/>
          <pc:sldMk cId="2860745038" sldId="261"/>
        </pc:sldMkLst>
        <pc:spChg chg="add del mod">
          <ac:chgData name="Salas, Melanie" userId="bbf4e320-eb16-4012-b4d2-4564046f7615" providerId="ADAL" clId="{5F196691-0F7B-D049-9ACE-E5AA05377F25}" dt="2025-05-08T16:23:11.830" v="141" actId="26606"/>
          <ac:spMkLst>
            <pc:docMk/>
            <pc:sldMk cId="2860745038" sldId="261"/>
            <ac:spMk id="2" creationId="{DE1B8991-9A0E-55CC-A562-90479EF6AB05}"/>
          </ac:spMkLst>
        </pc:spChg>
        <pc:spChg chg="add del">
          <ac:chgData name="Salas, Melanie" userId="bbf4e320-eb16-4012-b4d2-4564046f7615" providerId="ADAL" clId="{5F196691-0F7B-D049-9ACE-E5AA05377F25}" dt="2025-05-08T16:23:11.830" v="141" actId="26606"/>
          <ac:spMkLst>
            <pc:docMk/>
            <pc:sldMk cId="2860745038" sldId="261"/>
            <ac:spMk id="3" creationId="{A97D13CA-762C-4738-C07B-8CD3D14BC16F}"/>
          </ac:spMkLst>
        </pc:spChg>
        <pc:spChg chg="add del">
          <ac:chgData name="Salas, Melanie" userId="bbf4e320-eb16-4012-b4d2-4564046f7615" providerId="ADAL" clId="{5F196691-0F7B-D049-9ACE-E5AA05377F25}" dt="2025-05-08T16:23:07.640" v="136" actId="26606"/>
          <ac:spMkLst>
            <pc:docMk/>
            <pc:sldMk cId="2860745038" sldId="261"/>
            <ac:spMk id="11" creationId="{149F9F0F-FB8C-5565-247C-BDCC156B5CAF}"/>
          </ac:spMkLst>
        </pc:spChg>
        <pc:spChg chg="add del">
          <ac:chgData name="Salas, Melanie" userId="bbf4e320-eb16-4012-b4d2-4564046f7615" providerId="ADAL" clId="{5F196691-0F7B-D049-9ACE-E5AA05377F25}" dt="2025-05-08T16:23:07.640" v="136" actId="26606"/>
          <ac:spMkLst>
            <pc:docMk/>
            <pc:sldMk cId="2860745038" sldId="261"/>
            <ac:spMk id="13" creationId="{ABA4FDDF-F59C-428B-8603-3A86D75931AB}"/>
          </ac:spMkLst>
        </pc:spChg>
        <pc:spChg chg="add del">
          <ac:chgData name="Salas, Melanie" userId="bbf4e320-eb16-4012-b4d2-4564046f7615" providerId="ADAL" clId="{5F196691-0F7B-D049-9ACE-E5AA05377F25}" dt="2025-05-08T16:23:11.024" v="138" actId="26606"/>
          <ac:spMkLst>
            <pc:docMk/>
            <pc:sldMk cId="2860745038" sldId="261"/>
            <ac:spMk id="15" creationId="{744CAA32-F237-419C-A2DD-43C28D920D3C}"/>
          </ac:spMkLst>
        </pc:spChg>
        <pc:spChg chg="add del">
          <ac:chgData name="Salas, Melanie" userId="bbf4e320-eb16-4012-b4d2-4564046f7615" providerId="ADAL" clId="{5F196691-0F7B-D049-9ACE-E5AA05377F25}" dt="2025-05-08T16:23:11.024" v="138" actId="26606"/>
          <ac:spMkLst>
            <pc:docMk/>
            <pc:sldMk cId="2860745038" sldId="261"/>
            <ac:spMk id="16" creationId="{DE1B8991-9A0E-55CC-A562-90479EF6AB05}"/>
          </ac:spMkLst>
        </pc:spChg>
        <pc:spChg chg="add del">
          <ac:chgData name="Salas, Melanie" userId="bbf4e320-eb16-4012-b4d2-4564046f7615" providerId="ADAL" clId="{5F196691-0F7B-D049-9ACE-E5AA05377F25}" dt="2025-05-08T16:23:11.024" v="138" actId="26606"/>
          <ac:spMkLst>
            <pc:docMk/>
            <pc:sldMk cId="2860745038" sldId="261"/>
            <ac:spMk id="18" creationId="{A97D13CA-762C-4738-C07B-8CD3D14BC16F}"/>
          </ac:spMkLst>
        </pc:spChg>
        <pc:spChg chg="add del">
          <ac:chgData name="Salas, Melanie" userId="bbf4e320-eb16-4012-b4d2-4564046f7615" providerId="ADAL" clId="{5F196691-0F7B-D049-9ACE-E5AA05377F25}" dt="2025-05-08T16:23:11.824" v="140" actId="26606"/>
          <ac:spMkLst>
            <pc:docMk/>
            <pc:sldMk cId="2860745038" sldId="261"/>
            <ac:spMk id="21" creationId="{149F9F0F-FB8C-5565-247C-BDCC156B5CAF}"/>
          </ac:spMkLst>
        </pc:spChg>
        <pc:spChg chg="add del">
          <ac:chgData name="Salas, Melanie" userId="bbf4e320-eb16-4012-b4d2-4564046f7615" providerId="ADAL" clId="{5F196691-0F7B-D049-9ACE-E5AA05377F25}" dt="2025-05-08T16:23:11.824" v="140" actId="26606"/>
          <ac:spMkLst>
            <pc:docMk/>
            <pc:sldMk cId="2860745038" sldId="261"/>
            <ac:spMk id="22" creationId="{ABA4FDDF-F59C-428B-8603-3A86D75931AB}"/>
          </ac:spMkLst>
        </pc:spChg>
        <pc:spChg chg="add del">
          <ac:chgData name="Salas, Melanie" userId="bbf4e320-eb16-4012-b4d2-4564046f7615" providerId="ADAL" clId="{5F196691-0F7B-D049-9ACE-E5AA05377F25}" dt="2025-05-08T16:23:11.824" v="140" actId="26606"/>
          <ac:spMkLst>
            <pc:docMk/>
            <pc:sldMk cId="2860745038" sldId="261"/>
            <ac:spMk id="23" creationId="{CDBAA4D9-7A8D-CE7B-3756-485ACF18AF72}"/>
          </ac:spMkLst>
        </pc:spChg>
        <pc:spChg chg="add del">
          <ac:chgData name="Salas, Melanie" userId="bbf4e320-eb16-4012-b4d2-4564046f7615" providerId="ADAL" clId="{5F196691-0F7B-D049-9ACE-E5AA05377F25}" dt="2025-05-08T16:23:55.528" v="145" actId="26606"/>
          <ac:spMkLst>
            <pc:docMk/>
            <pc:sldMk cId="2860745038" sldId="261"/>
            <ac:spMk id="26" creationId="{744CAA32-F237-419C-A2DD-43C28D920D3C}"/>
          </ac:spMkLst>
        </pc:spChg>
        <pc:spChg chg="add del">
          <ac:chgData name="Salas, Melanie" userId="bbf4e320-eb16-4012-b4d2-4564046f7615" providerId="ADAL" clId="{5F196691-0F7B-D049-9ACE-E5AA05377F25}" dt="2025-05-08T16:46:14.486" v="197" actId="478"/>
          <ac:spMkLst>
            <pc:docMk/>
            <pc:sldMk cId="2860745038" sldId="261"/>
            <ac:spMk id="27" creationId="{DE1B8991-9A0E-55CC-A562-90479EF6AB05}"/>
          </ac:spMkLst>
        </pc:spChg>
        <pc:spChg chg="add del ord">
          <ac:chgData name="Salas, Melanie" userId="bbf4e320-eb16-4012-b4d2-4564046f7615" providerId="ADAL" clId="{5F196691-0F7B-D049-9ACE-E5AA05377F25}" dt="2025-05-08T16:46:15.858" v="198" actId="478"/>
          <ac:spMkLst>
            <pc:docMk/>
            <pc:sldMk cId="2860745038" sldId="261"/>
            <ac:spMk id="29" creationId="{A97D13CA-762C-4738-C07B-8CD3D14BC16F}"/>
          </ac:spMkLst>
        </pc:spChg>
        <pc:spChg chg="add del">
          <ac:chgData name="Salas, Melanie" userId="bbf4e320-eb16-4012-b4d2-4564046f7615" providerId="ADAL" clId="{5F196691-0F7B-D049-9ACE-E5AA05377F25}" dt="2025-05-08T16:46:22.471" v="200" actId="26606"/>
          <ac:spMkLst>
            <pc:docMk/>
            <pc:sldMk cId="2860745038" sldId="261"/>
            <ac:spMk id="34" creationId="{744CAA32-F237-419C-A2DD-43C28D920D3C}"/>
          </ac:spMkLst>
        </pc:spChg>
        <pc:spChg chg="add del">
          <ac:chgData name="Salas, Melanie" userId="bbf4e320-eb16-4012-b4d2-4564046f7615" providerId="ADAL" clId="{5F196691-0F7B-D049-9ACE-E5AA05377F25}" dt="2025-05-08T16:46:22.471" v="200" actId="26606"/>
          <ac:spMkLst>
            <pc:docMk/>
            <pc:sldMk cId="2860745038" sldId="261"/>
            <ac:spMk id="43" creationId="{149F9F0F-FB8C-5565-247C-BDCC156B5CAF}"/>
          </ac:spMkLst>
        </pc:spChg>
        <pc:spChg chg="add del">
          <ac:chgData name="Salas, Melanie" userId="bbf4e320-eb16-4012-b4d2-4564046f7615" providerId="ADAL" clId="{5F196691-0F7B-D049-9ACE-E5AA05377F25}" dt="2025-05-08T16:46:22.471" v="200" actId="26606"/>
          <ac:spMkLst>
            <pc:docMk/>
            <pc:sldMk cId="2860745038" sldId="261"/>
            <ac:spMk id="45" creationId="{ABA4FDDF-F59C-428B-8603-3A86D75931AB}"/>
          </ac:spMkLst>
        </pc:spChg>
        <pc:picChg chg="add del mod">
          <ac:chgData name="Salas, Melanie" userId="bbf4e320-eb16-4012-b4d2-4564046f7615" providerId="ADAL" clId="{5F196691-0F7B-D049-9ACE-E5AA05377F25}" dt="2025-05-08T16:23:23.510" v="142" actId="478"/>
          <ac:picMkLst>
            <pc:docMk/>
            <pc:sldMk cId="2860745038" sldId="261"/>
            <ac:picMk id="4" creationId="{5C80EE4A-6E4F-04D7-ACAD-88A520FB58D2}"/>
          </ac:picMkLst>
        </pc:picChg>
        <pc:picChg chg="add del mod">
          <ac:chgData name="Salas, Melanie" userId="bbf4e320-eb16-4012-b4d2-4564046f7615" providerId="ADAL" clId="{5F196691-0F7B-D049-9ACE-E5AA05377F25}" dt="2025-05-08T16:24:02.320" v="147" actId="478"/>
          <ac:picMkLst>
            <pc:docMk/>
            <pc:sldMk cId="2860745038" sldId="261"/>
            <ac:picMk id="5" creationId="{882F64ED-9F7F-CCC8-4C1D-541CDE5913AD}"/>
          </ac:picMkLst>
        </pc:picChg>
        <pc:picChg chg="add mod">
          <ac:chgData name="Salas, Melanie" userId="bbf4e320-eb16-4012-b4d2-4564046f7615" providerId="ADAL" clId="{5F196691-0F7B-D049-9ACE-E5AA05377F25}" dt="2025-05-08T16:46:28.330" v="203" actId="1076"/>
          <ac:picMkLst>
            <pc:docMk/>
            <pc:sldMk cId="2860745038" sldId="261"/>
            <ac:picMk id="6" creationId="{A5830D8E-5F42-8162-5A7D-1BC3EE16369D}"/>
          </ac:picMkLst>
        </pc:picChg>
        <pc:cxnChg chg="add del">
          <ac:chgData name="Salas, Melanie" userId="bbf4e320-eb16-4012-b4d2-4564046f7615" providerId="ADAL" clId="{5F196691-0F7B-D049-9ACE-E5AA05377F25}" dt="2025-05-08T16:23:07.640" v="136" actId="26606"/>
          <ac:cxnSpMkLst>
            <pc:docMk/>
            <pc:sldMk cId="2860745038" sldId="261"/>
            <ac:cxnSpMk id="9" creationId="{118E06E4-607B-144B-382B-AD3D06B1EE8C}"/>
          </ac:cxnSpMkLst>
        </pc:cxnChg>
        <pc:cxnChg chg="add del">
          <ac:chgData name="Salas, Melanie" userId="bbf4e320-eb16-4012-b4d2-4564046f7615" providerId="ADAL" clId="{5F196691-0F7B-D049-9ACE-E5AA05377F25}" dt="2025-05-08T16:23:11.024" v="138" actId="26606"/>
          <ac:cxnSpMkLst>
            <pc:docMk/>
            <pc:sldMk cId="2860745038" sldId="261"/>
            <ac:cxnSpMk id="17" creationId="{02C7985C-B0C3-CC50-E86A-B5EBA40E01DF}"/>
          </ac:cxnSpMkLst>
        </pc:cxnChg>
        <pc:cxnChg chg="add del">
          <ac:chgData name="Salas, Melanie" userId="bbf4e320-eb16-4012-b4d2-4564046f7615" providerId="ADAL" clId="{5F196691-0F7B-D049-9ACE-E5AA05377F25}" dt="2025-05-08T16:23:11.824" v="140" actId="26606"/>
          <ac:cxnSpMkLst>
            <pc:docMk/>
            <pc:sldMk cId="2860745038" sldId="261"/>
            <ac:cxnSpMk id="20" creationId="{118E06E4-607B-144B-382B-AD3D06B1EE8C}"/>
          </ac:cxnSpMkLst>
        </pc:cxnChg>
        <pc:cxnChg chg="add del">
          <ac:chgData name="Salas, Melanie" userId="bbf4e320-eb16-4012-b4d2-4564046f7615" providerId="ADAL" clId="{5F196691-0F7B-D049-9ACE-E5AA05377F25}" dt="2025-05-08T16:23:11.824" v="140" actId="26606"/>
          <ac:cxnSpMkLst>
            <pc:docMk/>
            <pc:sldMk cId="2860745038" sldId="261"/>
            <ac:cxnSpMk id="24" creationId="{9AE2764D-E1C7-4C0E-A5A4-12411550ABAD}"/>
          </ac:cxnSpMkLst>
        </pc:cxnChg>
        <pc:cxnChg chg="add del">
          <ac:chgData name="Salas, Melanie" userId="bbf4e320-eb16-4012-b4d2-4564046f7615" providerId="ADAL" clId="{5F196691-0F7B-D049-9ACE-E5AA05377F25}" dt="2025-05-08T16:23:55.528" v="145" actId="26606"/>
          <ac:cxnSpMkLst>
            <pc:docMk/>
            <pc:sldMk cId="2860745038" sldId="261"/>
            <ac:cxnSpMk id="28" creationId="{02C7985C-B0C3-CC50-E86A-B5EBA40E01DF}"/>
          </ac:cxnSpMkLst>
        </pc:cxnChg>
        <pc:cxnChg chg="add del">
          <ac:chgData name="Salas, Melanie" userId="bbf4e320-eb16-4012-b4d2-4564046f7615" providerId="ADAL" clId="{5F196691-0F7B-D049-9ACE-E5AA05377F25}" dt="2025-05-08T16:46:22.471" v="200" actId="26606"/>
          <ac:cxnSpMkLst>
            <pc:docMk/>
            <pc:sldMk cId="2860745038" sldId="261"/>
            <ac:cxnSpMk id="36" creationId="{02C7985C-B0C3-CC50-E86A-B5EBA40E01DF}"/>
          </ac:cxnSpMkLst>
        </pc:cxnChg>
        <pc:cxnChg chg="add del">
          <ac:chgData name="Salas, Melanie" userId="bbf4e320-eb16-4012-b4d2-4564046f7615" providerId="ADAL" clId="{5F196691-0F7B-D049-9ACE-E5AA05377F25}" dt="2025-05-08T16:46:22.471" v="200" actId="26606"/>
          <ac:cxnSpMkLst>
            <pc:docMk/>
            <pc:sldMk cId="2860745038" sldId="261"/>
            <ac:cxnSpMk id="41" creationId="{118E06E4-607B-144B-382B-AD3D06B1EE8C}"/>
          </ac:cxnSpMkLst>
        </pc:cxnChg>
        <pc:cxnChg chg="add del">
          <ac:chgData name="Salas, Melanie" userId="bbf4e320-eb16-4012-b4d2-4564046f7615" providerId="ADAL" clId="{5F196691-0F7B-D049-9ACE-E5AA05377F25}" dt="2025-05-08T16:46:22.471" v="200" actId="26606"/>
          <ac:cxnSpMkLst>
            <pc:docMk/>
            <pc:sldMk cId="2860745038" sldId="261"/>
            <ac:cxnSpMk id="47" creationId="{3EAD13EF-74FA-4D38-8F15-B51F09C96B35}"/>
          </ac:cxnSpMkLst>
        </pc:cxnChg>
      </pc:sldChg>
      <pc:sldChg chg="addSp delSp modSp new mod setBg">
        <pc:chgData name="Salas, Melanie" userId="bbf4e320-eb16-4012-b4d2-4564046f7615" providerId="ADAL" clId="{5F196691-0F7B-D049-9ACE-E5AA05377F25}" dt="2025-05-08T16:41:39.828" v="194" actId="1076"/>
        <pc:sldMkLst>
          <pc:docMk/>
          <pc:sldMk cId="1996858389" sldId="262"/>
        </pc:sldMkLst>
        <pc:spChg chg="mod">
          <ac:chgData name="Salas, Melanie" userId="bbf4e320-eb16-4012-b4d2-4564046f7615" providerId="ADAL" clId="{5F196691-0F7B-D049-9ACE-E5AA05377F25}" dt="2025-05-08T16:41:28.702" v="190" actId="20577"/>
          <ac:spMkLst>
            <pc:docMk/>
            <pc:sldMk cId="1996858389" sldId="262"/>
            <ac:spMk id="2" creationId="{03F3FEF1-6ED4-11E8-968F-6B0F9C6C5EF7}"/>
          </ac:spMkLst>
        </pc:spChg>
        <pc:spChg chg="del">
          <ac:chgData name="Salas, Melanie" userId="bbf4e320-eb16-4012-b4d2-4564046f7615" providerId="ADAL" clId="{5F196691-0F7B-D049-9ACE-E5AA05377F25}" dt="2025-05-08T16:40:58.722" v="156"/>
          <ac:spMkLst>
            <pc:docMk/>
            <pc:sldMk cId="1996858389" sldId="262"/>
            <ac:spMk id="3" creationId="{51ED2092-1A76-1958-EC5C-6FC7516F3531}"/>
          </ac:spMkLst>
        </pc:spChg>
        <pc:spChg chg="add del">
          <ac:chgData name="Salas, Melanie" userId="bbf4e320-eb16-4012-b4d2-4564046f7615" providerId="ADAL" clId="{5F196691-0F7B-D049-9ACE-E5AA05377F25}" dt="2025-05-08T16:41:10.277" v="160" actId="26606"/>
          <ac:spMkLst>
            <pc:docMk/>
            <pc:sldMk cId="1996858389" sldId="262"/>
            <ac:spMk id="9" creationId="{450F92B9-18D1-06E7-5DD2-1F4D520C97E3}"/>
          </ac:spMkLst>
        </pc:spChg>
        <pc:spChg chg="add del">
          <ac:chgData name="Salas, Melanie" userId="bbf4e320-eb16-4012-b4d2-4564046f7615" providerId="ADAL" clId="{5F196691-0F7B-D049-9ACE-E5AA05377F25}" dt="2025-05-08T16:41:10.277" v="160" actId="26606"/>
          <ac:spMkLst>
            <pc:docMk/>
            <pc:sldMk cId="1996858389" sldId="262"/>
            <ac:spMk id="12" creationId="{744CAA32-F237-419C-A2DD-43C28D920D3C}"/>
          </ac:spMkLst>
        </pc:spChg>
        <pc:spChg chg="add del">
          <ac:chgData name="Salas, Melanie" userId="bbf4e320-eb16-4012-b4d2-4564046f7615" providerId="ADAL" clId="{5F196691-0F7B-D049-9ACE-E5AA05377F25}" dt="2025-05-08T16:41:34.463" v="191" actId="26606"/>
          <ac:spMkLst>
            <pc:docMk/>
            <pc:sldMk cId="1996858389" sldId="262"/>
            <ac:spMk id="21" creationId="{19F9BF86-FE94-4517-B97D-026C7515E589}"/>
          </ac:spMkLst>
        </pc:spChg>
        <pc:spChg chg="add">
          <ac:chgData name="Salas, Melanie" userId="bbf4e320-eb16-4012-b4d2-4564046f7615" providerId="ADAL" clId="{5F196691-0F7B-D049-9ACE-E5AA05377F25}" dt="2025-05-08T16:41:34.463" v="191" actId="26606"/>
          <ac:spMkLst>
            <pc:docMk/>
            <pc:sldMk cId="1996858389" sldId="262"/>
            <ac:spMk id="30" creationId="{19F9BF86-FE94-4517-B97D-026C7515E589}"/>
          </ac:spMkLst>
        </pc:spChg>
        <pc:picChg chg="add del mod">
          <ac:chgData name="Salas, Melanie" userId="bbf4e320-eb16-4012-b4d2-4564046f7615" providerId="ADAL" clId="{5F196691-0F7B-D049-9ACE-E5AA05377F25}" dt="2025-05-08T16:40:23.473" v="155" actId="478"/>
          <ac:picMkLst>
            <pc:docMk/>
            <pc:sldMk cId="1996858389" sldId="262"/>
            <ac:picMk id="4" creationId="{B9263E82-1B46-FEEC-5FC9-1FDA90C5BB3C}"/>
          </ac:picMkLst>
        </pc:picChg>
        <pc:picChg chg="add mod">
          <ac:chgData name="Salas, Melanie" userId="bbf4e320-eb16-4012-b4d2-4564046f7615" providerId="ADAL" clId="{5F196691-0F7B-D049-9ACE-E5AA05377F25}" dt="2025-05-08T16:41:39.828" v="194" actId="1076"/>
          <ac:picMkLst>
            <pc:docMk/>
            <pc:sldMk cId="1996858389" sldId="262"/>
            <ac:picMk id="5" creationId="{DC20ABE8-70C8-9B9C-54CD-7EF073979C72}"/>
          </ac:picMkLst>
        </pc:picChg>
        <pc:cxnChg chg="add del">
          <ac:chgData name="Salas, Melanie" userId="bbf4e320-eb16-4012-b4d2-4564046f7615" providerId="ADAL" clId="{5F196691-0F7B-D049-9ACE-E5AA05377F25}" dt="2025-05-08T16:41:10.277" v="160" actId="26606"/>
          <ac:cxnSpMkLst>
            <pc:docMk/>
            <pc:sldMk cId="1996858389" sldId="262"/>
            <ac:cxnSpMk id="14" creationId="{02C7985C-B0C3-CC50-E86A-B5EBA40E01DF}"/>
          </ac:cxnSpMkLst>
        </pc:cxnChg>
        <pc:cxnChg chg="add del">
          <ac:chgData name="Salas, Melanie" userId="bbf4e320-eb16-4012-b4d2-4564046f7615" providerId="ADAL" clId="{5F196691-0F7B-D049-9ACE-E5AA05377F25}" dt="2025-05-08T16:41:34.463" v="191" actId="26606"/>
          <ac:cxnSpMkLst>
            <pc:docMk/>
            <pc:sldMk cId="1996858389" sldId="262"/>
            <ac:cxnSpMk id="19" creationId="{118E06E4-607B-144B-382B-AD3D06B1EE8C}"/>
          </ac:cxnSpMkLst>
        </pc:cxnChg>
        <pc:cxnChg chg="add del">
          <ac:chgData name="Salas, Melanie" userId="bbf4e320-eb16-4012-b4d2-4564046f7615" providerId="ADAL" clId="{5F196691-0F7B-D049-9ACE-E5AA05377F25}" dt="2025-05-08T16:41:34.463" v="191" actId="26606"/>
          <ac:cxnSpMkLst>
            <pc:docMk/>
            <pc:sldMk cId="1996858389" sldId="262"/>
            <ac:cxnSpMk id="23" creationId="{426B4E86-32C4-273A-1ADF-6B44243549D7}"/>
          </ac:cxnSpMkLst>
        </pc:cxnChg>
        <pc:cxnChg chg="add">
          <ac:chgData name="Salas, Melanie" userId="bbf4e320-eb16-4012-b4d2-4564046f7615" providerId="ADAL" clId="{5F196691-0F7B-D049-9ACE-E5AA05377F25}" dt="2025-05-08T16:41:34.463" v="191" actId="26606"/>
          <ac:cxnSpMkLst>
            <pc:docMk/>
            <pc:sldMk cId="1996858389" sldId="262"/>
            <ac:cxnSpMk id="28" creationId="{118E06E4-607B-144B-382B-AD3D06B1EE8C}"/>
          </ac:cxnSpMkLst>
        </pc:cxnChg>
        <pc:cxnChg chg="add">
          <ac:chgData name="Salas, Melanie" userId="bbf4e320-eb16-4012-b4d2-4564046f7615" providerId="ADAL" clId="{5F196691-0F7B-D049-9ACE-E5AA05377F25}" dt="2025-05-08T16:41:34.463" v="191" actId="26606"/>
          <ac:cxnSpMkLst>
            <pc:docMk/>
            <pc:sldMk cId="1996858389" sldId="262"/>
            <ac:cxnSpMk id="32" creationId="{426B4E86-32C4-273A-1ADF-6B44243549D7}"/>
          </ac:cxnSpMkLst>
        </pc:cxnChg>
      </pc:sldChg>
      <pc:sldChg chg="addSp delSp modSp new mod setBg modNotesTx">
        <pc:chgData name="Salas, Melanie" userId="bbf4e320-eb16-4012-b4d2-4564046f7615" providerId="ADAL" clId="{5F196691-0F7B-D049-9ACE-E5AA05377F25}" dt="2025-05-08T16:51:19.379" v="230" actId="20577"/>
        <pc:sldMkLst>
          <pc:docMk/>
          <pc:sldMk cId="203044666" sldId="263"/>
        </pc:sldMkLst>
        <pc:spChg chg="mod">
          <ac:chgData name="Salas, Melanie" userId="bbf4e320-eb16-4012-b4d2-4564046f7615" providerId="ADAL" clId="{5F196691-0F7B-D049-9ACE-E5AA05377F25}" dt="2025-05-08T16:49:52.764" v="225" actId="26606"/>
          <ac:spMkLst>
            <pc:docMk/>
            <pc:sldMk cId="203044666" sldId="263"/>
            <ac:spMk id="2" creationId="{1E5E0F57-2970-BA14-9533-DB288D15AE98}"/>
          </ac:spMkLst>
        </pc:spChg>
        <pc:spChg chg="mod">
          <ac:chgData name="Salas, Melanie" userId="bbf4e320-eb16-4012-b4d2-4564046f7615" providerId="ADAL" clId="{5F196691-0F7B-D049-9ACE-E5AA05377F25}" dt="2025-05-08T16:49:52.764" v="225" actId="26606"/>
          <ac:spMkLst>
            <pc:docMk/>
            <pc:sldMk cId="203044666" sldId="263"/>
            <ac:spMk id="3" creationId="{4DCFDCD0-45B6-F562-2B22-DF9C22301E8B}"/>
          </ac:spMkLst>
        </pc:spChg>
        <pc:spChg chg="add del">
          <ac:chgData name="Salas, Melanie" userId="bbf4e320-eb16-4012-b4d2-4564046f7615" providerId="ADAL" clId="{5F196691-0F7B-D049-9ACE-E5AA05377F25}" dt="2025-05-08T16:49:52.764" v="225" actId="26606"/>
          <ac:spMkLst>
            <pc:docMk/>
            <pc:sldMk cId="203044666" sldId="263"/>
            <ac:spMk id="9" creationId="{744CAA32-F237-419C-A2DD-43C28D920D3C}"/>
          </ac:spMkLst>
        </pc:spChg>
        <pc:spChg chg="add">
          <ac:chgData name="Salas, Melanie" userId="bbf4e320-eb16-4012-b4d2-4564046f7615" providerId="ADAL" clId="{5F196691-0F7B-D049-9ACE-E5AA05377F25}" dt="2025-05-08T16:49:52.764" v="225" actId="26606"/>
          <ac:spMkLst>
            <pc:docMk/>
            <pc:sldMk cId="203044666" sldId="263"/>
            <ac:spMk id="16" creationId="{744CAA32-F237-419C-A2DD-43C28D920D3C}"/>
          </ac:spMkLst>
        </pc:spChg>
        <pc:picChg chg="add mod">
          <ac:chgData name="Salas, Melanie" userId="bbf4e320-eb16-4012-b4d2-4564046f7615" providerId="ADAL" clId="{5F196691-0F7B-D049-9ACE-E5AA05377F25}" dt="2025-05-08T16:49:52.764" v="225" actId="26606"/>
          <ac:picMkLst>
            <pc:docMk/>
            <pc:sldMk cId="203044666" sldId="263"/>
            <ac:picMk id="5" creationId="{CBA55FFE-5A6D-9649-37DE-50C47AE3EF53}"/>
          </ac:picMkLst>
        </pc:picChg>
        <pc:cxnChg chg="add del">
          <ac:chgData name="Salas, Melanie" userId="bbf4e320-eb16-4012-b4d2-4564046f7615" providerId="ADAL" clId="{5F196691-0F7B-D049-9ACE-E5AA05377F25}" dt="2025-05-08T16:49:52.764" v="225" actId="26606"/>
          <ac:cxnSpMkLst>
            <pc:docMk/>
            <pc:sldMk cId="203044666" sldId="263"/>
            <ac:cxnSpMk id="11" creationId="{691422F5-4221-4812-AFD9-5479C6D60AD9}"/>
          </ac:cxnSpMkLst>
        </pc:cxnChg>
        <pc:cxnChg chg="add">
          <ac:chgData name="Salas, Melanie" userId="bbf4e320-eb16-4012-b4d2-4564046f7615" providerId="ADAL" clId="{5F196691-0F7B-D049-9ACE-E5AA05377F25}" dt="2025-05-08T16:49:52.764" v="225" actId="26606"/>
          <ac:cxnSpMkLst>
            <pc:docMk/>
            <pc:sldMk cId="203044666" sldId="263"/>
            <ac:cxnSpMk id="18" creationId="{08052531-D50B-3899-B150-D05525F4F2BC}"/>
          </ac:cxnSpMkLst>
        </pc:cxnChg>
      </pc:sldChg>
      <pc:sldChg chg="addSp delSp modSp new mod setBg addAnim">
        <pc:chgData name="Salas, Melanie" userId="bbf4e320-eb16-4012-b4d2-4564046f7615" providerId="ADAL" clId="{5F196691-0F7B-D049-9ACE-E5AA05377F25}" dt="2025-05-08T17:36:10.202" v="245"/>
        <pc:sldMkLst>
          <pc:docMk/>
          <pc:sldMk cId="2454720881" sldId="264"/>
        </pc:sldMkLst>
        <pc:spChg chg="mod">
          <ac:chgData name="Salas, Melanie" userId="bbf4e320-eb16-4012-b4d2-4564046f7615" providerId="ADAL" clId="{5F196691-0F7B-D049-9ACE-E5AA05377F25}" dt="2025-05-08T17:36:10.200" v="244" actId="26606"/>
          <ac:spMkLst>
            <pc:docMk/>
            <pc:sldMk cId="2454720881" sldId="264"/>
            <ac:spMk id="2" creationId="{B64A5D42-7C28-53F3-B716-5A9866EACBB0}"/>
          </ac:spMkLst>
        </pc:spChg>
        <pc:spChg chg="del">
          <ac:chgData name="Salas, Melanie" userId="bbf4e320-eb16-4012-b4d2-4564046f7615" providerId="ADAL" clId="{5F196691-0F7B-D049-9ACE-E5AA05377F25}" dt="2025-05-08T17:35:58.679" v="241"/>
          <ac:spMkLst>
            <pc:docMk/>
            <pc:sldMk cId="2454720881" sldId="264"/>
            <ac:spMk id="3" creationId="{182252BB-A3B6-489F-B428-59E1F7290514}"/>
          </ac:spMkLst>
        </pc:spChg>
        <pc:spChg chg="add del">
          <ac:chgData name="Salas, Melanie" userId="bbf4e320-eb16-4012-b4d2-4564046f7615" providerId="ADAL" clId="{5F196691-0F7B-D049-9ACE-E5AA05377F25}" dt="2025-05-08T17:36:06.416" v="243" actId="478"/>
          <ac:spMkLst>
            <pc:docMk/>
            <pc:sldMk cId="2454720881" sldId="264"/>
            <ac:spMk id="8" creationId="{1DB70A05-ABBF-C286-38CB-8879C1AB6883}"/>
          </ac:spMkLst>
        </pc:spChg>
        <pc:spChg chg="add del">
          <ac:chgData name="Salas, Melanie" userId="bbf4e320-eb16-4012-b4d2-4564046f7615" providerId="ADAL" clId="{5F196691-0F7B-D049-9ACE-E5AA05377F25}" dt="2025-05-08T17:36:10.200" v="244" actId="26606"/>
          <ac:spMkLst>
            <pc:docMk/>
            <pc:sldMk cId="2454720881" sldId="264"/>
            <ac:spMk id="11" creationId="{744CAA32-F237-419C-A2DD-43C28D920D3C}"/>
          </ac:spMkLst>
        </pc:spChg>
        <pc:spChg chg="add">
          <ac:chgData name="Salas, Melanie" userId="bbf4e320-eb16-4012-b4d2-4564046f7615" providerId="ADAL" clId="{5F196691-0F7B-D049-9ACE-E5AA05377F25}" dt="2025-05-08T17:36:10.200" v="244" actId="26606"/>
          <ac:spMkLst>
            <pc:docMk/>
            <pc:sldMk cId="2454720881" sldId="264"/>
            <ac:spMk id="20" creationId="{19F9BF86-FE94-4517-B97D-026C7515E589}"/>
          </ac:spMkLst>
        </pc:spChg>
        <pc:picChg chg="add mod">
          <ac:chgData name="Salas, Melanie" userId="bbf4e320-eb16-4012-b4d2-4564046f7615" providerId="ADAL" clId="{5F196691-0F7B-D049-9ACE-E5AA05377F25}" dt="2025-05-08T17:36:10.200" v="244" actId="26606"/>
          <ac:picMkLst>
            <pc:docMk/>
            <pc:sldMk cId="2454720881" sldId="264"/>
            <ac:picMk id="4" creationId="{5B4FECC1-100B-B633-9E67-E4403012DD1D}"/>
          </ac:picMkLst>
        </pc:picChg>
        <pc:cxnChg chg="add del">
          <ac:chgData name="Salas, Melanie" userId="bbf4e320-eb16-4012-b4d2-4564046f7615" providerId="ADAL" clId="{5F196691-0F7B-D049-9ACE-E5AA05377F25}" dt="2025-05-08T17:36:10.200" v="244" actId="26606"/>
          <ac:cxnSpMkLst>
            <pc:docMk/>
            <pc:sldMk cId="2454720881" sldId="264"/>
            <ac:cxnSpMk id="13" creationId="{691422F5-4221-4812-AFD9-5479C6D60AD9}"/>
          </ac:cxnSpMkLst>
        </pc:cxnChg>
        <pc:cxnChg chg="add">
          <ac:chgData name="Salas, Melanie" userId="bbf4e320-eb16-4012-b4d2-4564046f7615" providerId="ADAL" clId="{5F196691-0F7B-D049-9ACE-E5AA05377F25}" dt="2025-05-08T17:36:10.200" v="244" actId="26606"/>
          <ac:cxnSpMkLst>
            <pc:docMk/>
            <pc:sldMk cId="2454720881" sldId="264"/>
            <ac:cxnSpMk id="18" creationId="{118E06E4-607B-144B-382B-AD3D06B1EE8C}"/>
          </ac:cxnSpMkLst>
        </pc:cxnChg>
        <pc:cxnChg chg="add">
          <ac:chgData name="Salas, Melanie" userId="bbf4e320-eb16-4012-b4d2-4564046f7615" providerId="ADAL" clId="{5F196691-0F7B-D049-9ACE-E5AA05377F25}" dt="2025-05-08T17:36:10.200" v="244" actId="26606"/>
          <ac:cxnSpMkLst>
            <pc:docMk/>
            <pc:sldMk cId="2454720881" sldId="264"/>
            <ac:cxnSpMk id="22" creationId="{6CA391F1-4B2C-521B-F6A5-52C74B30349D}"/>
          </ac:cxnSpMkLst>
        </pc:cxn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424E41-92CA-4EC8-B89B-F6ED1DD4F77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42D4A13-7EA5-4B88-B2EA-766FA239855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Investigate how heat stress disrupts spermatogenesis via LCA5L, MYBL1, and MAGEB4.</a:t>
          </a:r>
        </a:p>
      </dgm:t>
    </dgm:pt>
    <dgm:pt modelId="{314692DE-6290-406C-A4A5-58ECB20F4834}" type="parTrans" cxnId="{D2236C52-1BB3-405A-856A-1A27A8BBF935}">
      <dgm:prSet/>
      <dgm:spPr/>
      <dgm:t>
        <a:bodyPr/>
        <a:lstStyle/>
        <a:p>
          <a:endParaRPr lang="en-US"/>
        </a:p>
      </dgm:t>
    </dgm:pt>
    <dgm:pt modelId="{95A08143-5836-4819-B0B0-0ED3073D5244}" type="sibTrans" cxnId="{D2236C52-1BB3-405A-856A-1A27A8BBF935}">
      <dgm:prSet/>
      <dgm:spPr/>
      <dgm:t>
        <a:bodyPr/>
        <a:lstStyle/>
        <a:p>
          <a:endParaRPr lang="en-US"/>
        </a:p>
      </dgm:t>
    </dgm:pt>
    <dgm:pt modelId="{810177D4-74F9-4EBB-9474-263A2F38A26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 multi-omics data (RNA-Seq, ATAC-Seq) to assess changes in gene expression and chromatin structure.</a:t>
          </a:r>
        </a:p>
      </dgm:t>
    </dgm:pt>
    <dgm:pt modelId="{2843C512-33EC-4D44-A9EA-E7C03A276CDB}" type="parTrans" cxnId="{036D557D-33D8-42F2-9C65-236726484A59}">
      <dgm:prSet/>
      <dgm:spPr/>
      <dgm:t>
        <a:bodyPr/>
        <a:lstStyle/>
        <a:p>
          <a:endParaRPr lang="en-US"/>
        </a:p>
      </dgm:t>
    </dgm:pt>
    <dgm:pt modelId="{CF06FA11-0C4F-4F17-A846-1632925565AE}" type="sibTrans" cxnId="{036D557D-33D8-42F2-9C65-236726484A59}">
      <dgm:prSet/>
      <dgm:spPr/>
      <dgm:t>
        <a:bodyPr/>
        <a:lstStyle/>
        <a:p>
          <a:endParaRPr lang="en-US"/>
        </a:p>
      </dgm:t>
    </dgm:pt>
    <dgm:pt modelId="{7DA495B6-3702-46AC-958B-13E9A1C2A1C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Analyze oxidative stress and protein aggregation in knockout germ cells.</a:t>
          </a:r>
        </a:p>
      </dgm:t>
    </dgm:pt>
    <dgm:pt modelId="{968A90EF-C912-4F05-917D-E01C35C42559}" type="parTrans" cxnId="{BF5D6E99-7440-4822-8212-8C6EFB3A7719}">
      <dgm:prSet/>
      <dgm:spPr/>
      <dgm:t>
        <a:bodyPr/>
        <a:lstStyle/>
        <a:p>
          <a:endParaRPr lang="en-US"/>
        </a:p>
      </dgm:t>
    </dgm:pt>
    <dgm:pt modelId="{3F24E289-9CC6-4626-BE53-3D6B1767C1AA}" type="sibTrans" cxnId="{BF5D6E99-7440-4822-8212-8C6EFB3A7719}">
      <dgm:prSet/>
      <dgm:spPr/>
      <dgm:t>
        <a:bodyPr/>
        <a:lstStyle/>
        <a:p>
          <a:endParaRPr lang="en-US"/>
        </a:p>
      </dgm:t>
    </dgm:pt>
    <dgm:pt modelId="{165E3F18-04CC-4782-8C3C-7DBB9907BAEC}" type="pres">
      <dgm:prSet presAssocID="{14424E41-92CA-4EC8-B89B-F6ED1DD4F774}" presName="root" presStyleCnt="0">
        <dgm:presLayoutVars>
          <dgm:dir/>
          <dgm:resizeHandles val="exact"/>
        </dgm:presLayoutVars>
      </dgm:prSet>
      <dgm:spPr/>
    </dgm:pt>
    <dgm:pt modelId="{C8F7CF7F-4E8B-4BD4-8ED5-23352B39CBA0}" type="pres">
      <dgm:prSet presAssocID="{C42D4A13-7EA5-4B88-B2EA-766FA239855C}" presName="compNode" presStyleCnt="0"/>
      <dgm:spPr/>
    </dgm:pt>
    <dgm:pt modelId="{753A4A66-EB54-4D92-859A-DF24ADB07443}" type="pres">
      <dgm:prSet presAssocID="{C42D4A13-7EA5-4B88-B2EA-766FA239855C}" presName="bgRect" presStyleLbl="bgShp" presStyleIdx="0" presStyleCnt="3"/>
      <dgm:spPr/>
    </dgm:pt>
    <dgm:pt modelId="{277E182D-5DF9-427D-9D85-63B053E04D20}" type="pres">
      <dgm:prSet presAssocID="{C42D4A13-7EA5-4B88-B2EA-766FA239855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ow Temperature"/>
        </a:ext>
      </dgm:extLst>
    </dgm:pt>
    <dgm:pt modelId="{91B608BB-48FC-4AD4-8E91-0F500F576EAA}" type="pres">
      <dgm:prSet presAssocID="{C42D4A13-7EA5-4B88-B2EA-766FA239855C}" presName="spaceRect" presStyleCnt="0"/>
      <dgm:spPr/>
    </dgm:pt>
    <dgm:pt modelId="{BFD6E2C1-C31F-40B7-8DB1-A18D83562A1D}" type="pres">
      <dgm:prSet presAssocID="{C42D4A13-7EA5-4B88-B2EA-766FA239855C}" presName="parTx" presStyleLbl="revTx" presStyleIdx="0" presStyleCnt="3">
        <dgm:presLayoutVars>
          <dgm:chMax val="0"/>
          <dgm:chPref val="0"/>
        </dgm:presLayoutVars>
      </dgm:prSet>
      <dgm:spPr/>
    </dgm:pt>
    <dgm:pt modelId="{12F6AC2F-D4D9-4936-97FA-30903EECF8F4}" type="pres">
      <dgm:prSet presAssocID="{95A08143-5836-4819-B0B0-0ED3073D5244}" presName="sibTrans" presStyleCnt="0"/>
      <dgm:spPr/>
    </dgm:pt>
    <dgm:pt modelId="{9FDEBB09-45F5-47EA-8C3F-0DD58B0CC4C0}" type="pres">
      <dgm:prSet presAssocID="{810177D4-74F9-4EBB-9474-263A2F38A26D}" presName="compNode" presStyleCnt="0"/>
      <dgm:spPr/>
    </dgm:pt>
    <dgm:pt modelId="{F0650792-F757-40DE-A54E-3C42E1C993E4}" type="pres">
      <dgm:prSet presAssocID="{810177D4-74F9-4EBB-9474-263A2F38A26D}" presName="bgRect" presStyleLbl="bgShp" presStyleIdx="1" presStyleCnt="3"/>
      <dgm:spPr/>
    </dgm:pt>
    <dgm:pt modelId="{EC599154-B874-4CF5-8BAE-A7CB829B94DE}" type="pres">
      <dgm:prSet presAssocID="{810177D4-74F9-4EBB-9474-263A2F38A26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NA"/>
        </a:ext>
      </dgm:extLst>
    </dgm:pt>
    <dgm:pt modelId="{D72CA899-944E-4DB2-92FC-525C6AB59E65}" type="pres">
      <dgm:prSet presAssocID="{810177D4-74F9-4EBB-9474-263A2F38A26D}" presName="spaceRect" presStyleCnt="0"/>
      <dgm:spPr/>
    </dgm:pt>
    <dgm:pt modelId="{B3E39DDD-868E-4EAE-84CC-85F2273D5635}" type="pres">
      <dgm:prSet presAssocID="{810177D4-74F9-4EBB-9474-263A2F38A26D}" presName="parTx" presStyleLbl="revTx" presStyleIdx="1" presStyleCnt="3">
        <dgm:presLayoutVars>
          <dgm:chMax val="0"/>
          <dgm:chPref val="0"/>
        </dgm:presLayoutVars>
      </dgm:prSet>
      <dgm:spPr/>
    </dgm:pt>
    <dgm:pt modelId="{561CF623-2033-4202-B6F9-B8E8A32F02F8}" type="pres">
      <dgm:prSet presAssocID="{CF06FA11-0C4F-4F17-A846-1632925565AE}" presName="sibTrans" presStyleCnt="0"/>
      <dgm:spPr/>
    </dgm:pt>
    <dgm:pt modelId="{27A6E917-6552-4614-8197-71ADC228FBE8}" type="pres">
      <dgm:prSet presAssocID="{7DA495B6-3702-46AC-958B-13E9A1C2A1C3}" presName="compNode" presStyleCnt="0"/>
      <dgm:spPr/>
    </dgm:pt>
    <dgm:pt modelId="{5A18DF96-3430-4A8B-BBC4-752E57B5C8CC}" type="pres">
      <dgm:prSet presAssocID="{7DA495B6-3702-46AC-958B-13E9A1C2A1C3}" presName="bgRect" presStyleLbl="bgShp" presStyleIdx="2" presStyleCnt="3"/>
      <dgm:spPr/>
    </dgm:pt>
    <dgm:pt modelId="{A0FE2C21-E2F2-4ED3-AEC5-FCB90FB76952}" type="pres">
      <dgm:prSet presAssocID="{7DA495B6-3702-46AC-958B-13E9A1C2A1C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t"/>
        </a:ext>
      </dgm:extLst>
    </dgm:pt>
    <dgm:pt modelId="{185E21D9-C223-4C0C-879D-D887AAA1ED69}" type="pres">
      <dgm:prSet presAssocID="{7DA495B6-3702-46AC-958B-13E9A1C2A1C3}" presName="spaceRect" presStyleCnt="0"/>
      <dgm:spPr/>
    </dgm:pt>
    <dgm:pt modelId="{CEBE6AF1-CE88-4FBE-9A4E-2099685942AB}" type="pres">
      <dgm:prSet presAssocID="{7DA495B6-3702-46AC-958B-13E9A1C2A1C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36169616-E2F0-42EB-958F-75C2D75E0ECA}" type="presOf" srcId="{7DA495B6-3702-46AC-958B-13E9A1C2A1C3}" destId="{CEBE6AF1-CE88-4FBE-9A4E-2099685942AB}" srcOrd="0" destOrd="0" presId="urn:microsoft.com/office/officeart/2018/2/layout/IconVerticalSolidList"/>
    <dgm:cxn modelId="{C2B79C4F-9167-445B-B27B-63BE0DF986C7}" type="presOf" srcId="{810177D4-74F9-4EBB-9474-263A2F38A26D}" destId="{B3E39DDD-868E-4EAE-84CC-85F2273D5635}" srcOrd="0" destOrd="0" presId="urn:microsoft.com/office/officeart/2018/2/layout/IconVerticalSolidList"/>
    <dgm:cxn modelId="{D2236C52-1BB3-405A-856A-1A27A8BBF935}" srcId="{14424E41-92CA-4EC8-B89B-F6ED1DD4F774}" destId="{C42D4A13-7EA5-4B88-B2EA-766FA239855C}" srcOrd="0" destOrd="0" parTransId="{314692DE-6290-406C-A4A5-58ECB20F4834}" sibTransId="{95A08143-5836-4819-B0B0-0ED3073D5244}"/>
    <dgm:cxn modelId="{A3091D7B-202E-446C-9EAA-F8BAF1D13F72}" type="presOf" srcId="{C42D4A13-7EA5-4B88-B2EA-766FA239855C}" destId="{BFD6E2C1-C31F-40B7-8DB1-A18D83562A1D}" srcOrd="0" destOrd="0" presId="urn:microsoft.com/office/officeart/2018/2/layout/IconVerticalSolidList"/>
    <dgm:cxn modelId="{036D557D-33D8-42F2-9C65-236726484A59}" srcId="{14424E41-92CA-4EC8-B89B-F6ED1DD4F774}" destId="{810177D4-74F9-4EBB-9474-263A2F38A26D}" srcOrd="1" destOrd="0" parTransId="{2843C512-33EC-4D44-A9EA-E7C03A276CDB}" sibTransId="{CF06FA11-0C4F-4F17-A846-1632925565AE}"/>
    <dgm:cxn modelId="{A21F767F-8F84-4836-A275-88D54646ECB2}" type="presOf" srcId="{14424E41-92CA-4EC8-B89B-F6ED1DD4F774}" destId="{165E3F18-04CC-4782-8C3C-7DBB9907BAEC}" srcOrd="0" destOrd="0" presId="urn:microsoft.com/office/officeart/2018/2/layout/IconVerticalSolidList"/>
    <dgm:cxn modelId="{BF5D6E99-7440-4822-8212-8C6EFB3A7719}" srcId="{14424E41-92CA-4EC8-B89B-F6ED1DD4F774}" destId="{7DA495B6-3702-46AC-958B-13E9A1C2A1C3}" srcOrd="2" destOrd="0" parTransId="{968A90EF-C912-4F05-917D-E01C35C42559}" sibTransId="{3F24E289-9CC6-4626-BE53-3D6B1767C1AA}"/>
    <dgm:cxn modelId="{608D248A-7C40-400D-82B7-863CDFB96DD0}" type="presParOf" srcId="{165E3F18-04CC-4782-8C3C-7DBB9907BAEC}" destId="{C8F7CF7F-4E8B-4BD4-8ED5-23352B39CBA0}" srcOrd="0" destOrd="0" presId="urn:microsoft.com/office/officeart/2018/2/layout/IconVerticalSolidList"/>
    <dgm:cxn modelId="{81B589AF-C1AE-41BA-9900-947E56713080}" type="presParOf" srcId="{C8F7CF7F-4E8B-4BD4-8ED5-23352B39CBA0}" destId="{753A4A66-EB54-4D92-859A-DF24ADB07443}" srcOrd="0" destOrd="0" presId="urn:microsoft.com/office/officeart/2018/2/layout/IconVerticalSolidList"/>
    <dgm:cxn modelId="{7DBE0DE7-C66F-4309-9D02-82DC48FD3934}" type="presParOf" srcId="{C8F7CF7F-4E8B-4BD4-8ED5-23352B39CBA0}" destId="{277E182D-5DF9-427D-9D85-63B053E04D20}" srcOrd="1" destOrd="0" presId="urn:microsoft.com/office/officeart/2018/2/layout/IconVerticalSolidList"/>
    <dgm:cxn modelId="{95264921-44B0-41E6-B6C6-8E46F0CA7CF6}" type="presParOf" srcId="{C8F7CF7F-4E8B-4BD4-8ED5-23352B39CBA0}" destId="{91B608BB-48FC-4AD4-8E91-0F500F576EAA}" srcOrd="2" destOrd="0" presId="urn:microsoft.com/office/officeart/2018/2/layout/IconVerticalSolidList"/>
    <dgm:cxn modelId="{85B7B822-908F-4526-876B-3B5776D08FC8}" type="presParOf" srcId="{C8F7CF7F-4E8B-4BD4-8ED5-23352B39CBA0}" destId="{BFD6E2C1-C31F-40B7-8DB1-A18D83562A1D}" srcOrd="3" destOrd="0" presId="urn:microsoft.com/office/officeart/2018/2/layout/IconVerticalSolidList"/>
    <dgm:cxn modelId="{54962B6A-B8FE-4310-B299-F5241609BE34}" type="presParOf" srcId="{165E3F18-04CC-4782-8C3C-7DBB9907BAEC}" destId="{12F6AC2F-D4D9-4936-97FA-30903EECF8F4}" srcOrd="1" destOrd="0" presId="urn:microsoft.com/office/officeart/2018/2/layout/IconVerticalSolidList"/>
    <dgm:cxn modelId="{660D96F8-99B3-4C67-A5E5-4F07B5C10644}" type="presParOf" srcId="{165E3F18-04CC-4782-8C3C-7DBB9907BAEC}" destId="{9FDEBB09-45F5-47EA-8C3F-0DD58B0CC4C0}" srcOrd="2" destOrd="0" presId="urn:microsoft.com/office/officeart/2018/2/layout/IconVerticalSolidList"/>
    <dgm:cxn modelId="{2CCB0453-1AAA-488A-857E-AFC6F9E08711}" type="presParOf" srcId="{9FDEBB09-45F5-47EA-8C3F-0DD58B0CC4C0}" destId="{F0650792-F757-40DE-A54E-3C42E1C993E4}" srcOrd="0" destOrd="0" presId="urn:microsoft.com/office/officeart/2018/2/layout/IconVerticalSolidList"/>
    <dgm:cxn modelId="{348BCB28-DA25-499C-B988-6D3CDC10DB89}" type="presParOf" srcId="{9FDEBB09-45F5-47EA-8C3F-0DD58B0CC4C0}" destId="{EC599154-B874-4CF5-8BAE-A7CB829B94DE}" srcOrd="1" destOrd="0" presId="urn:microsoft.com/office/officeart/2018/2/layout/IconVerticalSolidList"/>
    <dgm:cxn modelId="{23BAB15C-DAB7-488F-8644-6F1B5D9FA6E2}" type="presParOf" srcId="{9FDEBB09-45F5-47EA-8C3F-0DD58B0CC4C0}" destId="{D72CA899-944E-4DB2-92FC-525C6AB59E65}" srcOrd="2" destOrd="0" presId="urn:microsoft.com/office/officeart/2018/2/layout/IconVerticalSolidList"/>
    <dgm:cxn modelId="{327583D8-BFF3-40EF-A234-C01E21B98368}" type="presParOf" srcId="{9FDEBB09-45F5-47EA-8C3F-0DD58B0CC4C0}" destId="{B3E39DDD-868E-4EAE-84CC-85F2273D5635}" srcOrd="3" destOrd="0" presId="urn:microsoft.com/office/officeart/2018/2/layout/IconVerticalSolidList"/>
    <dgm:cxn modelId="{55D3A60B-3115-4537-A4B9-24021FF7A828}" type="presParOf" srcId="{165E3F18-04CC-4782-8C3C-7DBB9907BAEC}" destId="{561CF623-2033-4202-B6F9-B8E8A32F02F8}" srcOrd="3" destOrd="0" presId="urn:microsoft.com/office/officeart/2018/2/layout/IconVerticalSolidList"/>
    <dgm:cxn modelId="{EC9627A1-58E4-49EF-9D12-06070B493F59}" type="presParOf" srcId="{165E3F18-04CC-4782-8C3C-7DBB9907BAEC}" destId="{27A6E917-6552-4614-8197-71ADC228FBE8}" srcOrd="4" destOrd="0" presId="urn:microsoft.com/office/officeart/2018/2/layout/IconVerticalSolidList"/>
    <dgm:cxn modelId="{384BF63B-7E2D-4473-842B-9BD69FD01836}" type="presParOf" srcId="{27A6E917-6552-4614-8197-71ADC228FBE8}" destId="{5A18DF96-3430-4A8B-BBC4-752E57B5C8CC}" srcOrd="0" destOrd="0" presId="urn:microsoft.com/office/officeart/2018/2/layout/IconVerticalSolidList"/>
    <dgm:cxn modelId="{F2153278-062D-4701-B493-7FFA9A72E94F}" type="presParOf" srcId="{27A6E917-6552-4614-8197-71ADC228FBE8}" destId="{A0FE2C21-E2F2-4ED3-AEC5-FCB90FB76952}" srcOrd="1" destOrd="0" presId="urn:microsoft.com/office/officeart/2018/2/layout/IconVerticalSolidList"/>
    <dgm:cxn modelId="{9FFE17A6-75E3-4ECC-9691-9B154FE4EDCD}" type="presParOf" srcId="{27A6E917-6552-4614-8197-71ADC228FBE8}" destId="{185E21D9-C223-4C0C-879D-D887AAA1ED69}" srcOrd="2" destOrd="0" presId="urn:microsoft.com/office/officeart/2018/2/layout/IconVerticalSolidList"/>
    <dgm:cxn modelId="{54D0DAF2-1CB5-4186-91D9-57282AA1DADF}" type="presParOf" srcId="{27A6E917-6552-4614-8197-71ADC228FBE8}" destId="{CEBE6AF1-CE88-4FBE-9A4E-2099685942A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3A4A66-EB54-4D92-859A-DF24ADB07443}">
      <dsp:nvSpPr>
        <dsp:cNvPr id="0" name=""/>
        <dsp:cNvSpPr/>
      </dsp:nvSpPr>
      <dsp:spPr>
        <a:xfrm>
          <a:off x="0" y="435"/>
          <a:ext cx="10890928" cy="101865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7E182D-5DF9-427D-9D85-63B053E04D20}">
      <dsp:nvSpPr>
        <dsp:cNvPr id="0" name=""/>
        <dsp:cNvSpPr/>
      </dsp:nvSpPr>
      <dsp:spPr>
        <a:xfrm>
          <a:off x="308142" y="229632"/>
          <a:ext cx="560259" cy="5602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D6E2C1-C31F-40B7-8DB1-A18D83562A1D}">
      <dsp:nvSpPr>
        <dsp:cNvPr id="0" name=""/>
        <dsp:cNvSpPr/>
      </dsp:nvSpPr>
      <dsp:spPr>
        <a:xfrm>
          <a:off x="1176545" y="435"/>
          <a:ext cx="9714382" cy="10186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808" tIns="107808" rIns="107808" bIns="10780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Investigate how heat stress disrupts spermatogenesis via LCA5L, MYBL1, and MAGEB4.</a:t>
          </a:r>
        </a:p>
      </dsp:txBody>
      <dsp:txXfrm>
        <a:off x="1176545" y="435"/>
        <a:ext cx="9714382" cy="1018654"/>
      </dsp:txXfrm>
    </dsp:sp>
    <dsp:sp modelId="{F0650792-F757-40DE-A54E-3C42E1C993E4}">
      <dsp:nvSpPr>
        <dsp:cNvPr id="0" name=""/>
        <dsp:cNvSpPr/>
      </dsp:nvSpPr>
      <dsp:spPr>
        <a:xfrm>
          <a:off x="0" y="1273752"/>
          <a:ext cx="10890928" cy="101865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599154-B874-4CF5-8BAE-A7CB829B94DE}">
      <dsp:nvSpPr>
        <dsp:cNvPr id="0" name=""/>
        <dsp:cNvSpPr/>
      </dsp:nvSpPr>
      <dsp:spPr>
        <a:xfrm>
          <a:off x="308142" y="1502950"/>
          <a:ext cx="560259" cy="5602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E39DDD-868E-4EAE-84CC-85F2273D5635}">
      <dsp:nvSpPr>
        <dsp:cNvPr id="0" name=""/>
        <dsp:cNvSpPr/>
      </dsp:nvSpPr>
      <dsp:spPr>
        <a:xfrm>
          <a:off x="1176545" y="1273752"/>
          <a:ext cx="9714382" cy="10186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808" tIns="107808" rIns="107808" bIns="10780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Use multi-omics data (RNA-Seq, ATAC-Seq) to assess changes in gene expression and chromatin structure.</a:t>
          </a:r>
        </a:p>
      </dsp:txBody>
      <dsp:txXfrm>
        <a:off x="1176545" y="1273752"/>
        <a:ext cx="9714382" cy="1018654"/>
      </dsp:txXfrm>
    </dsp:sp>
    <dsp:sp modelId="{5A18DF96-3430-4A8B-BBC4-752E57B5C8CC}">
      <dsp:nvSpPr>
        <dsp:cNvPr id="0" name=""/>
        <dsp:cNvSpPr/>
      </dsp:nvSpPr>
      <dsp:spPr>
        <a:xfrm>
          <a:off x="0" y="2547070"/>
          <a:ext cx="10890928" cy="101865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FE2C21-E2F2-4ED3-AEC5-FCB90FB76952}">
      <dsp:nvSpPr>
        <dsp:cNvPr id="0" name=""/>
        <dsp:cNvSpPr/>
      </dsp:nvSpPr>
      <dsp:spPr>
        <a:xfrm>
          <a:off x="308142" y="2776267"/>
          <a:ext cx="560259" cy="5602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BE6AF1-CE88-4FBE-9A4E-2099685942AB}">
      <dsp:nvSpPr>
        <dsp:cNvPr id="0" name=""/>
        <dsp:cNvSpPr/>
      </dsp:nvSpPr>
      <dsp:spPr>
        <a:xfrm>
          <a:off x="1176545" y="2547070"/>
          <a:ext cx="9714382" cy="10186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808" tIns="107808" rIns="107808" bIns="107808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Analyze oxidative stress and protein aggregation in knockout germ cells.</a:t>
          </a:r>
        </a:p>
      </dsp:txBody>
      <dsp:txXfrm>
        <a:off x="1176545" y="2547070"/>
        <a:ext cx="9714382" cy="10186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0E8B0-6D53-8E4D-B3DA-5382C1AB7985}" type="datetimeFigureOut">
              <a:rPr lang="en-US" smtClean="0"/>
              <a:t>5/7/25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A6A16A-6ED8-E34F-8524-9A3ECACC8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656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Spermatogenesis is the process by which sperm are produced in the testes — it relies on precise gene regulation and a stable environment.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Heat stress disrupts spermatogenesis</a:t>
            </a:r>
            <a:r>
              <a:rPr lang="en-US" dirty="0"/>
              <a:t>: Damages germ cells by affecting chromatin structure, inducing oxidative stress, and causing protein misfolding. all of which impair fertility.</a:t>
            </a:r>
          </a:p>
          <a:p>
            <a:endParaRPr lang="en-US" dirty="0"/>
          </a:p>
          <a:p>
            <a:r>
              <a:rPr lang="en-US" b="1" dirty="0"/>
              <a:t>Key genes in protection</a:t>
            </a:r>
            <a:r>
              <a:rPr lang="en-US" dirty="0"/>
              <a:t>: LCA5L, MYBL1, MAGEB4 play crucial roles in protecting sperm cells from these stresses.</a:t>
            </a:r>
          </a:p>
          <a:p>
            <a:r>
              <a:rPr lang="en-US" b="1" dirty="0"/>
              <a:t>Knowledge Gap</a:t>
            </a:r>
            <a:r>
              <a:rPr lang="en-US" dirty="0"/>
              <a:t>: The role of heat stress and the loss of these genes in altering gene expression, chromatin structure, and cellular stress is not fully understood.</a:t>
            </a:r>
          </a:p>
          <a:p>
            <a:r>
              <a:rPr lang="en-US" b="1" dirty="0"/>
              <a:t>Study Aim</a:t>
            </a:r>
            <a:r>
              <a:rPr lang="en-US" dirty="0"/>
              <a:t>: Investigating these mechanisms to improve fertility preservation strategies.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LCA5L</a:t>
            </a:r>
            <a:r>
              <a:rPr lang="en-US" dirty="0"/>
              <a:t> maintains sperm cell structure.</a:t>
            </a:r>
          </a:p>
          <a:p>
            <a:br>
              <a:rPr lang="en-US" dirty="0"/>
            </a:br>
            <a:r>
              <a:rPr lang="en-US" b="1" dirty="0"/>
              <a:t>MYBL1</a:t>
            </a:r>
            <a:r>
              <a:rPr lang="en-US" dirty="0"/>
              <a:t> controls gene expression during sperm development.</a:t>
            </a:r>
          </a:p>
          <a:p>
            <a:br>
              <a:rPr lang="en-US" dirty="0"/>
            </a:br>
            <a:r>
              <a:rPr lang="en-US" b="1" dirty="0"/>
              <a:t>MAGEB4</a:t>
            </a:r>
            <a:r>
              <a:rPr lang="en-US" dirty="0"/>
              <a:t> helps manage stress and protein stability.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knowledge gap</a:t>
            </a:r>
            <a:r>
              <a:rPr lang="en-US" dirty="0"/>
              <a:t>: how heat stress and loss of these genes together disrupt spermatogenesis.</a:t>
            </a:r>
          </a:p>
          <a:p>
            <a:r>
              <a:rPr lang="en-US" dirty="0"/>
              <a:t>This study aims to reveal these mechanisms and support strategies to protect male fertility.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A16A-6ED8-E34F-8524-9A3ECACC8A1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839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A16A-6ED8-E34F-8524-9A3ECACC8A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1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  <a:latin typeface=".SF NS"/>
              </a:rPr>
              <a:t>This heatmap shows gene expression, chromatin accessibility, ROS, and aggregation across different mouse samples.</a:t>
            </a:r>
          </a:p>
          <a:p>
            <a:br>
              <a:rPr lang="en-US" dirty="0">
                <a:effectLst/>
                <a:latin typeface=".SF NS"/>
              </a:rPr>
            </a:br>
            <a:endParaRPr lang="en-US" dirty="0">
              <a:effectLst/>
              <a:latin typeface=".SF NS"/>
            </a:endParaRPr>
          </a:p>
          <a:p>
            <a:r>
              <a:rPr lang="en-US" dirty="0">
                <a:effectLst/>
                <a:latin typeface=".SF NS"/>
              </a:rPr>
              <a:t>WT-Control shows high gene activity and low stress.</a:t>
            </a:r>
          </a:p>
          <a:p>
            <a:br>
              <a:rPr lang="en-US" dirty="0">
                <a:effectLst/>
                <a:latin typeface=".SF NS"/>
              </a:rPr>
            </a:br>
            <a:endParaRPr lang="en-US" dirty="0">
              <a:effectLst/>
              <a:latin typeface=".SF NS"/>
            </a:endParaRPr>
          </a:p>
          <a:p>
            <a:r>
              <a:rPr lang="en-US" dirty="0">
                <a:effectLst/>
                <a:latin typeface=".SF NS"/>
              </a:rPr>
              <a:t>WT-Heat shows reduced expression and increased ROS and aggregation.</a:t>
            </a:r>
          </a:p>
          <a:p>
            <a:br>
              <a:rPr lang="en-US" dirty="0">
                <a:effectLst/>
                <a:latin typeface=".SF NS"/>
              </a:rPr>
            </a:br>
            <a:endParaRPr lang="en-US" dirty="0">
              <a:effectLst/>
              <a:latin typeface=".SF NS"/>
            </a:endParaRPr>
          </a:p>
          <a:p>
            <a:r>
              <a:rPr lang="en-US" dirty="0">
                <a:effectLst/>
                <a:latin typeface=".SF NS"/>
              </a:rPr>
              <a:t>Knockouts (LCA5L, MYBL1, MAGEB4) show drastic loss of gene function and the highest stress levels.</a:t>
            </a:r>
          </a:p>
          <a:p>
            <a:br>
              <a:rPr lang="en-US" dirty="0">
                <a:effectLst/>
                <a:latin typeface=".SF NS"/>
              </a:rPr>
            </a:br>
            <a:endParaRPr lang="en-US" dirty="0">
              <a:effectLst/>
              <a:latin typeface=".SF NS"/>
            </a:endParaRPr>
          </a:p>
          <a:p>
            <a:r>
              <a:rPr lang="en-US" dirty="0">
                <a:effectLst/>
                <a:latin typeface=".SF NS"/>
              </a:rPr>
              <a:t>This confirms these genes are protective during heat stress and help limit damage.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A16A-6ED8-E34F-8524-9A3ECACC8A1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573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Heat stress reduces gene expression and chromatin accessibility in germ cells.</a:t>
            </a:r>
          </a:p>
          <a:p>
            <a:endParaRPr lang="en-US" dirty="0"/>
          </a:p>
          <a:p>
            <a:r>
              <a:rPr lang="en-US" dirty="0"/>
              <a:t>LCA5L, MYBL1, and MAGEB4 help maintain transcription and chromatin structure during this stress.</a:t>
            </a:r>
          </a:p>
          <a:p>
            <a:endParaRPr lang="en-US" dirty="0"/>
          </a:p>
          <a:p>
            <a:r>
              <a:rPr lang="en-US" dirty="0"/>
              <a:t>When these genes are lost, oxidative damage and protein aggregation increase.</a:t>
            </a:r>
          </a:p>
          <a:p>
            <a:endParaRPr lang="en-US" dirty="0"/>
          </a:p>
          <a:p>
            <a:r>
              <a:rPr lang="en-US" dirty="0"/>
              <a:t>This shows they play a protective role in preserving germ cell function under heat stress.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A16A-6ED8-E34F-8524-9A3ECACC8A1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675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6A16A-6ED8-E34F-8524-9A3ECACC8A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769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52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447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831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331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409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116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5/7/25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811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5/7/25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273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5/7/25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679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567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5/7/25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837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5/7/25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176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22455463/" TargetMode="External"/><Relationship Id="rId2" Type="http://schemas.openxmlformats.org/officeDocument/2006/relationships/hyperlink" Target="https://genomebiology.biomedcentral.com/articles/10.1186/s13059-014-0550-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pii/S0306456524002195" TargetMode="External"/><Relationship Id="rId5" Type="http://schemas.openxmlformats.org/officeDocument/2006/relationships/hyperlink" Target="https://pubmed.ncbi.nlm.nih.gov/37240155/" TargetMode="External"/><Relationship Id="rId4" Type="http://schemas.openxmlformats.org/officeDocument/2006/relationships/hyperlink" Target="https://academic.oup.com/nar/article/43/7/e47/241426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 descr="Microscopic view of cells">
            <a:extLst>
              <a:ext uri="{FF2B5EF4-FFF2-40B4-BE49-F238E27FC236}">
                <a16:creationId xmlns:a16="http://schemas.microsoft.com/office/drawing/2014/main" id="{3CFBA5E8-6264-3DF0-9A41-FB908DC7D9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3988" r="9091" b="19117"/>
          <a:stretch/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886794-C6CB-B209-EA3D-27F4594BC3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985233"/>
            <a:ext cx="5758628" cy="335585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Investigating Heat Stress-Induced Disruption of LCA5L, MYBL1, and MAGEB4 Pathways in Spermatogenesis Using Multi-Omics Data</a:t>
            </a:r>
            <a:endParaRPr lang="en-US" sz="33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0C52CC-E707-EBF1-3987-970FD15314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5251621"/>
            <a:ext cx="4439920" cy="1104721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By: Melanie L Salas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95436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926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E7DBE-81B4-B7EB-B7F8-8562BA812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3149" y="1371600"/>
            <a:ext cx="5737859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Background: Heat Stress &amp; Male Fertility Disruption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66301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6F983-806C-FE6B-7E58-A8CE0EB83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3149" y="2633236"/>
            <a:ext cx="5737860" cy="366698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000" b="1"/>
              <a:t>Heat Stress and Spermatogenesis</a:t>
            </a:r>
            <a:endParaRPr lang="en-US" sz="1000"/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000"/>
              <a:t>Disrupts sperm development and fertility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000"/>
              <a:t>Affects chromatin organization, protein stability, and redox balance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000"/>
              <a:t> </a:t>
            </a:r>
            <a:r>
              <a:rPr lang="en-US" sz="1000" b="1"/>
              <a:t>Key Genes: LCA5L, MYBL1, MAGEB4</a:t>
            </a:r>
            <a:endParaRPr lang="en-US" sz="1000"/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000"/>
              <a:t>Regulate chromatin and gene expression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000"/>
              <a:t>Involved in germ cell survival and response to cellular stress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000"/>
              <a:t> </a:t>
            </a:r>
            <a:r>
              <a:rPr lang="en-US" sz="1000" b="1"/>
              <a:t>Knowledge Gap</a:t>
            </a:r>
            <a:endParaRPr lang="en-US" sz="1000"/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000"/>
              <a:t>How does heat stress alter expression and function of these genes?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000"/>
              <a:t>What are the downstream multi-omics impacts?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000" b="1"/>
              <a:t>Study Importance</a:t>
            </a:r>
            <a:endParaRPr lang="en-US" sz="1000"/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000"/>
              <a:t>Explores molecular mechanisms of infertility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000"/>
              <a:t>Aims to support biomarker discovery &amp; fertility strategies</a:t>
            </a:r>
          </a:p>
          <a:p>
            <a:pPr>
              <a:lnSpc>
                <a:spcPct val="110000"/>
              </a:lnSpc>
            </a:pPr>
            <a:endParaRPr lang="en-US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7BB783-D7E2-14EC-C552-4ACDBE177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878" y="722241"/>
            <a:ext cx="3640511" cy="532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007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16F9C-7A63-3C49-79CB-2765EBB93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Research Question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F3274-D924-E9D6-DBD2-E9463795C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heat stress alter gene expression and chromatin structure in germ cells?</a:t>
            </a:r>
          </a:p>
          <a:p>
            <a:r>
              <a:rPr lang="en-US" dirty="0"/>
              <a:t>What role do LCA5L, MYBL1, and MAGEB4 play under heat stress?</a:t>
            </a:r>
          </a:p>
          <a:p>
            <a:r>
              <a:rPr lang="en-US" dirty="0"/>
              <a:t>How does loss of these genes amplify oxidative stress and protein damage?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34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08F63-447D-A3A4-B83D-7C233FD05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Objectives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E3BE18A-686C-42A5-8E34-487C9951E94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0080" y="2633472"/>
          <a:ext cx="10890928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19436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F3FEF1-6ED4-11E8-968F-6B0F9C6C5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434438"/>
            <a:ext cx="2983229" cy="26129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Code Ran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20ABE8-70C8-9B9C-54CD-7EF073979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186" b="1444"/>
          <a:stretch/>
        </p:blipFill>
        <p:spPr>
          <a:xfrm>
            <a:off x="3805778" y="542146"/>
            <a:ext cx="7946123" cy="5620116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26B4E86-32C4-273A-1ADF-6B4424354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6858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2C7985C-B0C3-CC50-E86A-B5EBA40E01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" y="6359240"/>
            <a:ext cx="82296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5830D8E-5F42-8162-5A7D-1BC3EE163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9133" y="299976"/>
            <a:ext cx="9253734" cy="582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745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5E0F57-2970-BA14-9533-DB288D15A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914400"/>
            <a:ext cx="6501810" cy="1097280"/>
          </a:xfrm>
        </p:spPr>
        <p:txBody>
          <a:bodyPr anchor="t">
            <a:normAutofit/>
          </a:bodyPr>
          <a:lstStyle/>
          <a:p>
            <a:r>
              <a:rPr lang="en-US" dirty="0"/>
              <a:t>Conclusion </a:t>
            </a:r>
          </a:p>
        </p:txBody>
      </p:sp>
      <p:pic>
        <p:nvPicPr>
          <p:cNvPr id="5" name="Picture 4" descr="3D render of cells">
            <a:extLst>
              <a:ext uri="{FF2B5EF4-FFF2-40B4-BE49-F238E27FC236}">
                <a16:creationId xmlns:a16="http://schemas.microsoft.com/office/drawing/2014/main" id="{CBA55FFE-5A6D-9649-37DE-50C47AE3EF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244" r="29350" b="-2"/>
          <a:stretch/>
        </p:blipFill>
        <p:spPr>
          <a:xfrm>
            <a:off x="20" y="914399"/>
            <a:ext cx="4416532" cy="5353523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8052531-D50B-3899-B150-D05525F4F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67922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FDCD0-45B6-F562-2B22-DF9C22301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0" y="2176036"/>
            <a:ext cx="6501810" cy="412188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 dirty="0">
                <a:effectLst/>
                <a:latin typeface=".SF NS"/>
              </a:rPr>
              <a:t>Heat stress reduces gene expression and chromatin accessibility in germ cells.</a:t>
            </a:r>
          </a:p>
          <a:p>
            <a:pPr marL="0" indent="0">
              <a:lnSpc>
                <a:spcPct val="110000"/>
              </a:lnSpc>
              <a:buNone/>
            </a:pPr>
            <a:br>
              <a:rPr lang="en-US" sz="1400" dirty="0">
                <a:effectLst/>
                <a:latin typeface=".SF NS"/>
              </a:rPr>
            </a:br>
            <a:endParaRPr lang="en-US" sz="1400" dirty="0">
              <a:effectLst/>
              <a:latin typeface=".SF NS"/>
            </a:endParaRPr>
          </a:p>
          <a:p>
            <a:pPr>
              <a:lnSpc>
                <a:spcPct val="110000"/>
              </a:lnSpc>
            </a:pPr>
            <a:r>
              <a:rPr lang="en-US" sz="1400" dirty="0">
                <a:effectLst/>
                <a:latin typeface=".SF NS"/>
              </a:rPr>
              <a:t>LCA5L, MYBL1, and MAGEB4 are essential for maintaining transcription and chromatin structure during heat stress.</a:t>
            </a:r>
          </a:p>
          <a:p>
            <a:pPr marL="0" indent="0">
              <a:lnSpc>
                <a:spcPct val="110000"/>
              </a:lnSpc>
              <a:buNone/>
            </a:pPr>
            <a:br>
              <a:rPr lang="en-US" sz="1400" dirty="0">
                <a:effectLst/>
                <a:latin typeface=".SF NS"/>
              </a:rPr>
            </a:br>
            <a:endParaRPr lang="en-US" sz="1400" dirty="0">
              <a:effectLst/>
              <a:latin typeface=".SF NS"/>
            </a:endParaRPr>
          </a:p>
          <a:p>
            <a:pPr>
              <a:lnSpc>
                <a:spcPct val="110000"/>
              </a:lnSpc>
            </a:pPr>
            <a:r>
              <a:rPr lang="en-US" sz="1400" dirty="0">
                <a:effectLst/>
                <a:latin typeface=".SF NS"/>
              </a:rPr>
              <a:t>Loss of these genes worsens stress responses, increasing oxidative damage and protein aggregation.</a:t>
            </a:r>
          </a:p>
          <a:p>
            <a:pPr marL="0" indent="0">
              <a:lnSpc>
                <a:spcPct val="110000"/>
              </a:lnSpc>
              <a:buNone/>
            </a:pPr>
            <a:br>
              <a:rPr lang="en-US" sz="1400" dirty="0">
                <a:effectLst/>
                <a:latin typeface=".SF NS"/>
              </a:rPr>
            </a:br>
            <a:endParaRPr lang="en-US" sz="1400" dirty="0">
              <a:effectLst/>
              <a:latin typeface=".SF NS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400" dirty="0">
                <a:effectLst/>
                <a:latin typeface=".SF NS"/>
              </a:rPr>
              <a:t>Overall, these genes play a protective role in preserving germ cell function under thermal stress.</a:t>
            </a:r>
          </a:p>
          <a:p>
            <a:pPr>
              <a:lnSpc>
                <a:spcPct val="110000"/>
              </a:lnSpc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3044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4A5D42-7C28-53F3-B716-5A9866EAC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7528" y="1032764"/>
            <a:ext cx="4308672" cy="3224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4" name="Content Placeholder 5" descr="A dog walking on a sidewalk&#10;&#10;Description automatically generated">
            <a:extLst>
              <a:ext uri="{FF2B5EF4-FFF2-40B4-BE49-F238E27FC236}">
                <a16:creationId xmlns:a16="http://schemas.microsoft.com/office/drawing/2014/main" id="{5B4FECC1-100B-B633-9E67-E4403012DD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896" r="12896" b="1"/>
          <a:stretch/>
        </p:blipFill>
        <p:spPr>
          <a:xfrm rot="5400000">
            <a:off x="36576" y="-36576"/>
            <a:ext cx="6858000" cy="6931152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CA391F1-4B2C-521B-F6A5-52C74B303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75848" y="4711579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72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FFE823-FB3E-ED00-5633-A6741AF85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70750"/>
            <a:ext cx="10890929" cy="1387934"/>
          </a:xfrm>
        </p:spPr>
        <p:txBody>
          <a:bodyPr anchor="b">
            <a:normAutofit/>
          </a:bodyPr>
          <a:lstStyle/>
          <a:p>
            <a:r>
              <a:rPr lang="en-US" dirty="0"/>
              <a:t>References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FCFD7-66A2-2051-AAF2-21A8C7DB4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61673"/>
            <a:ext cx="10890929" cy="3536241"/>
          </a:xfrm>
        </p:spPr>
        <p:txBody>
          <a:bodyPr>
            <a:normAutofit fontScale="55000" lnSpcReduction="20000"/>
          </a:bodyPr>
          <a:lstStyle/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	Love, M. I., Huber, W., &amp; Anders, S. (2014, December 5).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Moderated estimation of fold change and dispersion for RNA-seq data with DESEQ2 - Genome Biology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. BioMed Central. </a:t>
            </a:r>
            <a:r>
              <a:rPr lang="en-US" sz="1800" u="sng" dirty="0">
                <a:solidFill>
                  <a:srgbClr val="467886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  <a:hlinkClick r:id="rId2"/>
              </a:rPr>
              <a:t>https://genomebiology.biomedcentral.com/articles/10.1186/s13059-014-0550-8</a:t>
            </a:r>
            <a:endParaRPr lang="en-US" sz="18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	QY;, Y. G. L. Y. (n.d.). </a:t>
            </a:r>
            <a:r>
              <a:rPr lang="en-US" sz="1800" i="1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Clusterprofiler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: An R package for comparing biological themes among gene clusters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. Omics : a journal of integrative biology. </a:t>
            </a:r>
            <a:r>
              <a:rPr lang="en-US" sz="1800" u="sng" dirty="0">
                <a:solidFill>
                  <a:srgbClr val="467886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  <a:hlinkClick r:id="rId3"/>
              </a:rPr>
              <a:t>https://pubmed.ncbi.nlm.nih.gov/22455463/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	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Limma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powers differential expression analyses for RNA-sequencing and microarray studies | nucleic acids research | oxford academic. (n.d.). </a:t>
            </a:r>
            <a:r>
              <a:rPr lang="en-US" sz="1800" u="sng" dirty="0">
                <a:solidFill>
                  <a:srgbClr val="467886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  <a:hlinkClick r:id="rId4"/>
              </a:rPr>
              <a:t>https://academic.oup.com/nar/article/43/7/e47/2414268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	Gan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M;Jing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Y;Xie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Z;Ma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J;Chen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L;Zhang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S;Zhao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Y;Niu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L;Wang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Y;Li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X;Zhu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L;Shen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L; (n.d.). 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Potential function of testicular </a:t>
            </a:r>
            <a:r>
              <a:rPr lang="en-US" sz="1800" i="1" dirty="0" err="1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micrornas</a:t>
            </a: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in heat-stress-induced spermatogenesis disorders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. International journal of molecular sciences. </a:t>
            </a:r>
            <a:r>
              <a:rPr lang="en-US" sz="1800" u="sng" dirty="0">
                <a:solidFill>
                  <a:srgbClr val="467886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  <a:hlinkClick r:id="rId5"/>
              </a:rPr>
              <a:t>https://pubmed.ncbi.nlm.nih.gov/37240155/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i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	Life stage-specific effects of heat stress on spermatogenesis and oogenesis in drosophila melanogaster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. Journal of Thermal Biology. </a:t>
            </a:r>
            <a:r>
              <a:rPr lang="en-US" sz="1800" u="sng" dirty="0">
                <a:solidFill>
                  <a:srgbClr val="467886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  <a:hlinkClick r:id="rId6"/>
              </a:rPr>
              <a:t>https://www.sciencedirect.com/science/article/pii/S0306456524002195</a:t>
            </a:r>
            <a:endParaRPr lang="en-US" sz="18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i="1" dirty="0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	Hermann BP, Cheng K, Singh A, Roa-De La Cruz L, </a:t>
            </a:r>
            <a:r>
              <a:rPr lang="en-US" sz="1800" i="1" dirty="0" err="1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Mutoji</a:t>
            </a:r>
            <a:r>
              <a:rPr lang="en-US" sz="1800" i="1" dirty="0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KN, Chen IC, Gildersleeve H, </a:t>
            </a:r>
            <a:r>
              <a:rPr lang="en-US" sz="1800" i="1" dirty="0" err="1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Lehle</a:t>
            </a:r>
            <a:r>
              <a:rPr lang="en-US" sz="1800" i="1" dirty="0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JD, Mayo M, </a:t>
            </a:r>
            <a:r>
              <a:rPr lang="en-US" sz="1800" i="1" dirty="0" err="1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Westernströer</a:t>
            </a:r>
            <a:r>
              <a:rPr lang="en-US" sz="1800" i="1" dirty="0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B, Law NC, Oatley MJ, </a:t>
            </a:r>
            <a:r>
              <a:rPr lang="en-US" sz="1800" i="1" dirty="0" err="1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Velte</a:t>
            </a:r>
            <a:r>
              <a:rPr lang="en-US" sz="1800" i="1" dirty="0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EK, </a:t>
            </a:r>
            <a:r>
              <a:rPr lang="en-US" sz="1800" i="1" dirty="0" err="1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Niedenberger</a:t>
            </a:r>
            <a:r>
              <a:rPr lang="en-US" sz="1800" i="1" dirty="0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BA, Fritze D, Silber S, Geyer CB, Oatley JM, </a:t>
            </a:r>
            <a:r>
              <a:rPr lang="en-US" sz="1800" i="1" dirty="0" err="1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McCarrey</a:t>
            </a:r>
            <a:r>
              <a:rPr lang="en-US" sz="1800" i="1" dirty="0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JR. The Mammalian Spermatogenesis Single-Cell Transcriptome, from </a:t>
            </a:r>
            <a:r>
              <a:rPr lang="en-US" sz="1800" i="1" dirty="0" err="1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Spermatogonial</a:t>
            </a:r>
            <a:r>
              <a:rPr lang="en-US" sz="1800" i="1" dirty="0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Stem Cells to Spermatids. Cell Rep. 2018 Nov 6;25(6):1650-1667.e8. </a:t>
            </a:r>
            <a:r>
              <a:rPr lang="en-US" sz="1800" i="1" dirty="0" err="1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doi</a:t>
            </a:r>
            <a:r>
              <a:rPr lang="en-US" sz="1800" i="1" dirty="0">
                <a:solidFill>
                  <a:srgbClr val="21212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: 10.1016/j.celrep.2018.10.026. PMID: 30404016; PMCID: PMC6384825.</a:t>
            </a:r>
            <a:endParaRPr lang="en-US" sz="18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2D3963-2153-4637-96E6-E31BD2CE5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2307479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170297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777</TotalTime>
  <Words>930</Words>
  <Application>Microsoft Macintosh PowerPoint</Application>
  <PresentationFormat>Widescreen</PresentationFormat>
  <Paragraphs>76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.SF NS</vt:lpstr>
      <vt:lpstr>Aptos</vt:lpstr>
      <vt:lpstr>Arial</vt:lpstr>
      <vt:lpstr>Grandview Display</vt:lpstr>
      <vt:lpstr>DashVTI</vt:lpstr>
      <vt:lpstr>Investigating Heat Stress-Induced Disruption of LCA5L, MYBL1, and MAGEB4 Pathways in Spermatogenesis Using Multi-Omics Data</vt:lpstr>
      <vt:lpstr>Background: Heat Stress &amp; Male Fertility Disruption</vt:lpstr>
      <vt:lpstr>Research Question </vt:lpstr>
      <vt:lpstr>Study Objectives </vt:lpstr>
      <vt:lpstr>Code Ran</vt:lpstr>
      <vt:lpstr>PowerPoint Presentation</vt:lpstr>
      <vt:lpstr>Conclusion </vt:lpstr>
      <vt:lpstr>Thank you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Salas, Melanie</dc:creator>
  <cp:lastModifiedBy>Salas, Melanie</cp:lastModifiedBy>
  <cp:revision>1</cp:revision>
  <dcterms:created xsi:type="dcterms:W3CDTF">2025-05-08T04:39:05Z</dcterms:created>
  <dcterms:modified xsi:type="dcterms:W3CDTF">2025-05-08T17:36:18Z</dcterms:modified>
</cp:coreProperties>
</file>

<file path=docProps/thumbnail.jpeg>
</file>